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E_704AFEE3.xml" ContentType="application/vnd.ms-powerpoint.comments+xml"/>
  <Override PartName="/ppt/comments/modernComment_111_285658F6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62" r:id="rId5"/>
    <p:sldId id="260" r:id="rId6"/>
    <p:sldId id="265" r:id="rId7"/>
    <p:sldId id="269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49FC49-14AC-FABA-4059-254594CA666E}" name="French, Andrew S" initials="FS" userId="S::asfrench@iastate.edu::a9e1f936-d35e-4a44-878f-6437f971b1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1126"/>
    <a:srgbClr val="F2BF49"/>
    <a:srgbClr val="010000"/>
    <a:srgbClr val="EED484"/>
    <a:srgbClr val="B9975B"/>
    <a:srgbClr val="9A3324"/>
    <a:srgbClr val="BE531C"/>
    <a:srgbClr val="7C2529"/>
    <a:srgbClr val="8B5B29"/>
    <a:srgbClr val="F1B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89BD96-C27F-C5C6-2E0B-DBF0F34F3EB2}" v="101" dt="2023-05-03T00:48:00.292"/>
    <p1510:client id="{31D706A5-859F-6AD4-D500-118FC3E13756}" v="44" dt="2023-05-03T00:58:38.884"/>
    <p1510:client id="{34E2EA16-B584-41BC-AA9B-B59EA8E1D6A1}" v="1125" dt="2023-05-03T05:01:02.279"/>
    <p1510:client id="{3A46BF46-5A69-2B3C-CFBA-59FDF4906700}" v="902" dt="2023-05-03T01:40:42.309"/>
    <p1510:client id="{6A07F2B8-1D02-4685-3835-ED2CAD704A7F}" v="2010" dt="2023-05-03T01:44:37.973"/>
    <p1510:client id="{921560D4-9519-EB60-BB57-E9FAE8AECE47}" v="557" dt="2023-05-03T00:53:36.766"/>
    <p1510:client id="{ABA385E3-B253-E9CD-6219-38CEF9CB683B}" v="312" dt="2023-05-03T03:22:46.476"/>
    <p1510:client id="{DA0FB564-9C2D-EE75-0D7B-DDE23B1223D9}" v="1659" dt="2023-05-03T03:13:06.666"/>
    <p1510:client id="{DA220D76-C8A6-2B8D-3836-351AEED36E3F}" v="19" dt="2023-05-03T00:33:21.825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854" y="9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nch, Andrew S" userId="S::asfrench@iastate.edu::a9e1f936-d35e-4a44-878f-6437f971b12a" providerId="AD" clId="Web-{6A07F2B8-1D02-4685-3835-ED2CAD704A7F}"/>
    <pc:docChg chg="mod delSld modSld">
      <pc:chgData name="French, Andrew S" userId="S::asfrench@iastate.edu::a9e1f936-d35e-4a44-878f-6437f971b12a" providerId="AD" clId="Web-{6A07F2B8-1D02-4685-3835-ED2CAD704A7F}" dt="2023-05-03T01:44:37.973" v="1023" actId="20577"/>
      <pc:docMkLst>
        <pc:docMk/>
      </pc:docMkLst>
      <pc:sldChg chg="del">
        <pc:chgData name="French, Andrew S" userId="S::asfrench@iastate.edu::a9e1f936-d35e-4a44-878f-6437f971b12a" providerId="AD" clId="Web-{6A07F2B8-1D02-4685-3835-ED2CAD704A7F}" dt="2023-05-03T01:32:01.288" v="852"/>
        <pc:sldMkLst>
          <pc:docMk/>
          <pc:sldMk cId="746562659" sldId="261"/>
        </pc:sldMkLst>
      </pc:sldChg>
      <pc:sldChg chg="addSp delSp modSp">
        <pc:chgData name="French, Andrew S" userId="S::asfrench@iastate.edu::a9e1f936-d35e-4a44-878f-6437f971b12a" providerId="AD" clId="Web-{6A07F2B8-1D02-4685-3835-ED2CAD704A7F}" dt="2023-05-03T00:34:47.954" v="26" actId="14100"/>
        <pc:sldMkLst>
          <pc:docMk/>
          <pc:sldMk cId="675300985" sldId="269"/>
        </pc:sldMkLst>
        <pc:spChg chg="mod">
          <ac:chgData name="French, Andrew S" userId="S::asfrench@iastate.edu::a9e1f936-d35e-4a44-878f-6437f971b12a" providerId="AD" clId="Web-{6A07F2B8-1D02-4685-3835-ED2CAD704A7F}" dt="2023-05-03T00:34:15.812" v="20" actId="20577"/>
          <ac:spMkLst>
            <pc:docMk/>
            <pc:sldMk cId="675300985" sldId="269"/>
            <ac:spMk id="20" creationId="{00000000-0000-0000-0000-000000000000}"/>
          </ac:spMkLst>
        </pc:spChg>
        <pc:spChg chg="del mod">
          <ac:chgData name="French, Andrew S" userId="S::asfrench@iastate.edu::a9e1f936-d35e-4a44-878f-6437f971b12a" providerId="AD" clId="Web-{6A07F2B8-1D02-4685-3835-ED2CAD704A7F}" dt="2023-05-03T00:34:37.391" v="24"/>
          <ac:spMkLst>
            <pc:docMk/>
            <pc:sldMk cId="675300985" sldId="269"/>
            <ac:spMk id="21" creationId="{00000000-0000-0000-0000-000000000000}"/>
          </ac:spMkLst>
        </pc:spChg>
        <pc:picChg chg="add mod">
          <ac:chgData name="French, Andrew S" userId="S::asfrench@iastate.edu::a9e1f936-d35e-4a44-878f-6437f971b12a" providerId="AD" clId="Web-{6A07F2B8-1D02-4685-3835-ED2CAD704A7F}" dt="2023-05-03T00:34:47.954" v="26" actId="14100"/>
          <ac:picMkLst>
            <pc:docMk/>
            <pc:sldMk cId="675300985" sldId="269"/>
            <ac:picMk id="2" creationId="{CBD6A0C3-30CD-B5FA-D95C-8CD085A80ADF}"/>
          </ac:picMkLst>
        </pc:picChg>
      </pc:sldChg>
      <pc:sldChg chg="addCm">
        <pc:chgData name="French, Andrew S" userId="S::asfrench@iastate.edu::a9e1f936-d35e-4a44-878f-6437f971b12a" providerId="AD" clId="Web-{6A07F2B8-1D02-4685-3835-ED2CAD704A7F}" dt="2023-05-03T01:32:35.320" v="854"/>
        <pc:sldMkLst>
          <pc:docMk/>
          <pc:sldMk cId="1883963107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French, Andrew S" userId="S::asfrench@iastate.edu::a9e1f936-d35e-4a44-878f-6437f971b12a" providerId="AD" clId="Web-{6A07F2B8-1D02-4685-3835-ED2CAD704A7F}" dt="2023-05-03T01:32:35.320" v="854"/>
              <pc2:cmMkLst xmlns:pc2="http://schemas.microsoft.com/office/powerpoint/2019/9/main/command">
                <pc:docMk/>
                <pc:sldMk cId="1883963107" sldId="270"/>
                <pc2:cmMk id="{8DA3AEE5-1666-4556-9D8A-D0CC12F103EE}"/>
              </pc2:cmMkLst>
            </pc226:cmChg>
          </p:ext>
        </pc:extLst>
      </pc:sldChg>
      <pc:sldChg chg="del">
        <pc:chgData name="French, Andrew S" userId="S::asfrench@iastate.edu::a9e1f936-d35e-4a44-878f-6437f971b12a" providerId="AD" clId="Web-{6A07F2B8-1D02-4685-3835-ED2CAD704A7F}" dt="2023-05-03T00:35:25.299" v="27"/>
        <pc:sldMkLst>
          <pc:docMk/>
          <pc:sldMk cId="3685183067" sldId="271"/>
        </pc:sldMkLst>
      </pc:sldChg>
      <pc:sldChg chg="modSp">
        <pc:chgData name="French, Andrew S" userId="S::asfrench@iastate.edu::a9e1f936-d35e-4a44-878f-6437f971b12a" providerId="AD" clId="Web-{6A07F2B8-1D02-4685-3835-ED2CAD704A7F}" dt="2023-05-03T01:31:53.475" v="851" actId="20577"/>
        <pc:sldMkLst>
          <pc:docMk/>
          <pc:sldMk cId="1938220978" sldId="272"/>
        </pc:sldMkLst>
        <pc:spChg chg="mod">
          <ac:chgData name="French, Andrew S" userId="S::asfrench@iastate.edu::a9e1f936-d35e-4a44-878f-6437f971b12a" providerId="AD" clId="Web-{6A07F2B8-1D02-4685-3835-ED2CAD704A7F}" dt="2023-05-03T01:31:53.475" v="851" actId="20577"/>
          <ac:spMkLst>
            <pc:docMk/>
            <pc:sldMk cId="1938220978" sldId="272"/>
            <ac:spMk id="21" creationId="{00000000-0000-0000-0000-000000000000}"/>
          </ac:spMkLst>
        </pc:spChg>
      </pc:sldChg>
      <pc:sldChg chg="addCm">
        <pc:chgData name="French, Andrew S" userId="S::asfrench@iastate.edu::a9e1f936-d35e-4a44-878f-6437f971b12a" providerId="AD" clId="Web-{6A07F2B8-1D02-4685-3835-ED2CAD704A7F}" dt="2023-05-03T01:35:27.343" v="855"/>
        <pc:sldMkLst>
          <pc:docMk/>
          <pc:sldMk cId="676747510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French, Andrew S" userId="S::asfrench@iastate.edu::a9e1f936-d35e-4a44-878f-6437f971b12a" providerId="AD" clId="Web-{6A07F2B8-1D02-4685-3835-ED2CAD704A7F}" dt="2023-05-03T01:35:27.343" v="855"/>
              <pc2:cmMkLst xmlns:pc2="http://schemas.microsoft.com/office/powerpoint/2019/9/main/command">
                <pc:docMk/>
                <pc:sldMk cId="676747510" sldId="273"/>
                <pc2:cmMk id="{DD2566D4-091E-4469-AF0F-729E63373348}"/>
              </pc2:cmMkLst>
            </pc226:cmChg>
          </p:ext>
        </pc:extLst>
      </pc:sldChg>
      <pc:sldChg chg="modSp">
        <pc:chgData name="French, Andrew S" userId="S::asfrench@iastate.edu::a9e1f936-d35e-4a44-878f-6437f971b12a" providerId="AD" clId="Web-{6A07F2B8-1D02-4685-3835-ED2CAD704A7F}" dt="2023-05-03T01:39:27.852" v="966" actId="20577"/>
        <pc:sldMkLst>
          <pc:docMk/>
          <pc:sldMk cId="2156811152" sldId="274"/>
        </pc:sldMkLst>
        <pc:spChg chg="mod">
          <ac:chgData name="French, Andrew S" userId="S::asfrench@iastate.edu::a9e1f936-d35e-4a44-878f-6437f971b12a" providerId="AD" clId="Web-{6A07F2B8-1D02-4685-3835-ED2CAD704A7F}" dt="2023-05-03T00:35:50.238" v="46" actId="20577"/>
          <ac:spMkLst>
            <pc:docMk/>
            <pc:sldMk cId="2156811152" sldId="274"/>
            <ac:spMk id="20" creationId="{00000000-0000-0000-0000-000000000000}"/>
          </ac:spMkLst>
        </pc:spChg>
        <pc:spChg chg="mod">
          <ac:chgData name="French, Andrew S" userId="S::asfrench@iastate.edu::a9e1f936-d35e-4a44-878f-6437f971b12a" providerId="AD" clId="Web-{6A07F2B8-1D02-4685-3835-ED2CAD704A7F}" dt="2023-05-03T01:39:27.852" v="966" actId="20577"/>
          <ac:spMkLst>
            <pc:docMk/>
            <pc:sldMk cId="2156811152" sldId="274"/>
            <ac:spMk id="21" creationId="{00000000-0000-0000-0000-000000000000}"/>
          </ac:spMkLst>
        </pc:spChg>
      </pc:sldChg>
      <pc:sldChg chg="modSp">
        <pc:chgData name="French, Andrew S" userId="S::asfrench@iastate.edu::a9e1f936-d35e-4a44-878f-6437f971b12a" providerId="AD" clId="Web-{6A07F2B8-1D02-4685-3835-ED2CAD704A7F}" dt="2023-05-03T01:44:37.973" v="1023" actId="20577"/>
        <pc:sldMkLst>
          <pc:docMk/>
          <pc:sldMk cId="1485953523" sldId="275"/>
        </pc:sldMkLst>
        <pc:spChg chg="mod">
          <ac:chgData name="French, Andrew S" userId="S::asfrench@iastate.edu::a9e1f936-d35e-4a44-878f-6437f971b12a" providerId="AD" clId="Web-{6A07F2B8-1D02-4685-3835-ED2CAD704A7F}" dt="2023-05-03T00:38:40.682" v="374" actId="20577"/>
          <ac:spMkLst>
            <pc:docMk/>
            <pc:sldMk cId="1485953523" sldId="275"/>
            <ac:spMk id="20" creationId="{00000000-0000-0000-0000-000000000000}"/>
          </ac:spMkLst>
        </pc:spChg>
        <pc:spChg chg="mod">
          <ac:chgData name="French, Andrew S" userId="S::asfrench@iastate.edu::a9e1f936-d35e-4a44-878f-6437f971b12a" providerId="AD" clId="Web-{6A07F2B8-1D02-4685-3835-ED2CAD704A7F}" dt="2023-05-03T01:44:37.973" v="1023" actId="20577"/>
          <ac:spMkLst>
            <pc:docMk/>
            <pc:sldMk cId="1485953523" sldId="275"/>
            <ac:spMk id="21" creationId="{00000000-0000-0000-0000-000000000000}"/>
          </ac:spMkLst>
        </pc:spChg>
      </pc:sldChg>
    </pc:docChg>
  </pc:docChgLst>
  <pc:docChgLst>
    <pc:chgData name="French, Andrew S" userId="S::asfrench@iastate.edu::a9e1f936-d35e-4a44-878f-6437f971b12a" providerId="AD" clId="Web-{31D706A5-859F-6AD4-D500-118FC3E13756}"/>
    <pc:docChg chg="modSld">
      <pc:chgData name="French, Andrew S" userId="S::asfrench@iastate.edu::a9e1f936-d35e-4a44-878f-6437f971b12a" providerId="AD" clId="Web-{31D706A5-859F-6AD4-D500-118FC3E13756}" dt="2023-05-03T00:58:37.134" v="17" actId="20577"/>
      <pc:docMkLst>
        <pc:docMk/>
      </pc:docMkLst>
      <pc:sldChg chg="modSp">
        <pc:chgData name="French, Andrew S" userId="S::asfrench@iastate.edu::a9e1f936-d35e-4a44-878f-6437f971b12a" providerId="AD" clId="Web-{31D706A5-859F-6AD4-D500-118FC3E13756}" dt="2023-05-03T00:57:14.163" v="1" actId="20577"/>
        <pc:sldMkLst>
          <pc:docMk/>
          <pc:sldMk cId="1874946432" sldId="265"/>
        </pc:sldMkLst>
        <pc:spChg chg="mod">
          <ac:chgData name="French, Andrew S" userId="S::asfrench@iastate.edu::a9e1f936-d35e-4a44-878f-6437f971b12a" providerId="AD" clId="Web-{31D706A5-859F-6AD4-D500-118FC3E13756}" dt="2023-05-03T00:57:14.163" v="1" actId="20577"/>
          <ac:spMkLst>
            <pc:docMk/>
            <pc:sldMk cId="1874946432" sldId="265"/>
            <ac:spMk id="21" creationId="{00000000-0000-0000-0000-000000000000}"/>
          </ac:spMkLst>
        </pc:spChg>
      </pc:sldChg>
      <pc:sldChg chg="modSp">
        <pc:chgData name="French, Andrew S" userId="S::asfrench@iastate.edu::a9e1f936-d35e-4a44-878f-6437f971b12a" providerId="AD" clId="Web-{31D706A5-859F-6AD4-D500-118FC3E13756}" dt="2023-05-03T00:57:25.117" v="3" actId="20577"/>
        <pc:sldMkLst>
          <pc:docMk/>
          <pc:sldMk cId="1883963107" sldId="270"/>
        </pc:sldMkLst>
        <pc:spChg chg="mod">
          <ac:chgData name="French, Andrew S" userId="S::asfrench@iastate.edu::a9e1f936-d35e-4a44-878f-6437f971b12a" providerId="AD" clId="Web-{31D706A5-859F-6AD4-D500-118FC3E13756}" dt="2023-05-03T00:57:25.117" v="3" actId="20577"/>
          <ac:spMkLst>
            <pc:docMk/>
            <pc:sldMk cId="1883963107" sldId="270"/>
            <ac:spMk id="3" creationId="{3CE01B65-0D7D-DC58-B8FC-73284E2307AF}"/>
          </ac:spMkLst>
        </pc:spChg>
      </pc:sldChg>
      <pc:sldChg chg="modSp">
        <pc:chgData name="French, Andrew S" userId="S::asfrench@iastate.edu::a9e1f936-d35e-4a44-878f-6437f971b12a" providerId="AD" clId="Web-{31D706A5-859F-6AD4-D500-118FC3E13756}" dt="2023-05-03T00:57:36.679" v="4" actId="20577"/>
        <pc:sldMkLst>
          <pc:docMk/>
          <pc:sldMk cId="1938220978" sldId="272"/>
        </pc:sldMkLst>
        <pc:spChg chg="mod">
          <ac:chgData name="French, Andrew S" userId="S::asfrench@iastate.edu::a9e1f936-d35e-4a44-878f-6437f971b12a" providerId="AD" clId="Web-{31D706A5-859F-6AD4-D500-118FC3E13756}" dt="2023-05-03T00:57:36.679" v="4" actId="20577"/>
          <ac:spMkLst>
            <pc:docMk/>
            <pc:sldMk cId="1938220978" sldId="272"/>
            <ac:spMk id="21" creationId="{00000000-0000-0000-0000-000000000000}"/>
          </ac:spMkLst>
        </pc:spChg>
      </pc:sldChg>
      <pc:sldChg chg="modSp">
        <pc:chgData name="French, Andrew S" userId="S::asfrench@iastate.edu::a9e1f936-d35e-4a44-878f-6437f971b12a" providerId="AD" clId="Web-{31D706A5-859F-6AD4-D500-118FC3E13756}" dt="2023-05-03T00:57:47.273" v="5" actId="20577"/>
        <pc:sldMkLst>
          <pc:docMk/>
          <pc:sldMk cId="676747510" sldId="273"/>
        </pc:sldMkLst>
        <pc:spChg chg="mod">
          <ac:chgData name="French, Andrew S" userId="S::asfrench@iastate.edu::a9e1f936-d35e-4a44-878f-6437f971b12a" providerId="AD" clId="Web-{31D706A5-859F-6AD4-D500-118FC3E13756}" dt="2023-05-03T00:57:47.273" v="5" actId="20577"/>
          <ac:spMkLst>
            <pc:docMk/>
            <pc:sldMk cId="676747510" sldId="273"/>
            <ac:spMk id="3" creationId="{1F3B4B39-27E6-41D2-11AB-6802A31BDF81}"/>
          </ac:spMkLst>
        </pc:spChg>
      </pc:sldChg>
      <pc:sldChg chg="modSp">
        <pc:chgData name="French, Andrew S" userId="S::asfrench@iastate.edu::a9e1f936-d35e-4a44-878f-6437f971b12a" providerId="AD" clId="Web-{31D706A5-859F-6AD4-D500-118FC3E13756}" dt="2023-05-03T00:57:53.336" v="7" actId="20577"/>
        <pc:sldMkLst>
          <pc:docMk/>
          <pc:sldMk cId="2156811152" sldId="274"/>
        </pc:sldMkLst>
        <pc:spChg chg="mod">
          <ac:chgData name="French, Andrew S" userId="S::asfrench@iastate.edu::a9e1f936-d35e-4a44-878f-6437f971b12a" providerId="AD" clId="Web-{31D706A5-859F-6AD4-D500-118FC3E13756}" dt="2023-05-03T00:57:53.336" v="7" actId="20577"/>
          <ac:spMkLst>
            <pc:docMk/>
            <pc:sldMk cId="2156811152" sldId="274"/>
            <ac:spMk id="21" creationId="{00000000-0000-0000-0000-000000000000}"/>
          </ac:spMkLst>
        </pc:spChg>
      </pc:sldChg>
      <pc:sldChg chg="modSp">
        <pc:chgData name="French, Andrew S" userId="S::asfrench@iastate.edu::a9e1f936-d35e-4a44-878f-6437f971b12a" providerId="AD" clId="Web-{31D706A5-859F-6AD4-D500-118FC3E13756}" dt="2023-05-03T00:57:58.586" v="9" actId="20577"/>
        <pc:sldMkLst>
          <pc:docMk/>
          <pc:sldMk cId="1485953523" sldId="275"/>
        </pc:sldMkLst>
        <pc:spChg chg="mod">
          <ac:chgData name="French, Andrew S" userId="S::asfrench@iastate.edu::a9e1f936-d35e-4a44-878f-6437f971b12a" providerId="AD" clId="Web-{31D706A5-859F-6AD4-D500-118FC3E13756}" dt="2023-05-03T00:57:58.586" v="9" actId="20577"/>
          <ac:spMkLst>
            <pc:docMk/>
            <pc:sldMk cId="1485953523" sldId="275"/>
            <ac:spMk id="21" creationId="{00000000-0000-0000-0000-000000000000}"/>
          </ac:spMkLst>
        </pc:spChg>
      </pc:sldChg>
      <pc:sldChg chg="modSp">
        <pc:chgData name="French, Andrew S" userId="S::asfrench@iastate.edu::a9e1f936-d35e-4a44-878f-6437f971b12a" providerId="AD" clId="Web-{31D706A5-859F-6AD4-D500-118FC3E13756}" dt="2023-05-03T00:58:04.493" v="10" actId="20577"/>
        <pc:sldMkLst>
          <pc:docMk/>
          <pc:sldMk cId="1063641696" sldId="276"/>
        </pc:sldMkLst>
        <pc:spChg chg="mod">
          <ac:chgData name="French, Andrew S" userId="S::asfrench@iastate.edu::a9e1f936-d35e-4a44-878f-6437f971b12a" providerId="AD" clId="Web-{31D706A5-859F-6AD4-D500-118FC3E13756}" dt="2023-05-03T00:58:04.493" v="10" actId="20577"/>
          <ac:spMkLst>
            <pc:docMk/>
            <pc:sldMk cId="1063641696" sldId="276"/>
            <ac:spMk id="21" creationId="{00000000-0000-0000-0000-000000000000}"/>
          </ac:spMkLst>
        </pc:spChg>
      </pc:sldChg>
      <pc:sldChg chg="modSp">
        <pc:chgData name="French, Andrew S" userId="S::asfrench@iastate.edu::a9e1f936-d35e-4a44-878f-6437f971b12a" providerId="AD" clId="Web-{31D706A5-859F-6AD4-D500-118FC3E13756}" dt="2023-05-03T00:58:11.930" v="11" actId="20577"/>
        <pc:sldMkLst>
          <pc:docMk/>
          <pc:sldMk cId="4271264320" sldId="277"/>
        </pc:sldMkLst>
        <pc:spChg chg="mod">
          <ac:chgData name="French, Andrew S" userId="S::asfrench@iastate.edu::a9e1f936-d35e-4a44-878f-6437f971b12a" providerId="AD" clId="Web-{31D706A5-859F-6AD4-D500-118FC3E13756}" dt="2023-05-03T00:58:11.930" v="11" actId="20577"/>
          <ac:spMkLst>
            <pc:docMk/>
            <pc:sldMk cId="4271264320" sldId="277"/>
            <ac:spMk id="21" creationId="{00000000-0000-0000-0000-000000000000}"/>
          </ac:spMkLst>
        </pc:spChg>
      </pc:sldChg>
      <pc:sldChg chg="modSp">
        <pc:chgData name="French, Andrew S" userId="S::asfrench@iastate.edu::a9e1f936-d35e-4a44-878f-6437f971b12a" providerId="AD" clId="Web-{31D706A5-859F-6AD4-D500-118FC3E13756}" dt="2023-05-03T00:58:17.227" v="12" actId="20577"/>
        <pc:sldMkLst>
          <pc:docMk/>
          <pc:sldMk cId="1000805808" sldId="278"/>
        </pc:sldMkLst>
        <pc:spChg chg="mod">
          <ac:chgData name="French, Andrew S" userId="S::asfrench@iastate.edu::a9e1f936-d35e-4a44-878f-6437f971b12a" providerId="AD" clId="Web-{31D706A5-859F-6AD4-D500-118FC3E13756}" dt="2023-05-03T00:58:17.227" v="12" actId="20577"/>
          <ac:spMkLst>
            <pc:docMk/>
            <pc:sldMk cId="1000805808" sldId="278"/>
            <ac:spMk id="21" creationId="{00000000-0000-0000-0000-000000000000}"/>
          </ac:spMkLst>
        </pc:spChg>
      </pc:sldChg>
      <pc:sldChg chg="modSp">
        <pc:chgData name="French, Andrew S" userId="S::asfrench@iastate.edu::a9e1f936-d35e-4a44-878f-6437f971b12a" providerId="AD" clId="Web-{31D706A5-859F-6AD4-D500-118FC3E13756}" dt="2023-05-03T00:58:25.352" v="14" actId="20577"/>
        <pc:sldMkLst>
          <pc:docMk/>
          <pc:sldMk cId="3485192832" sldId="279"/>
        </pc:sldMkLst>
        <pc:spChg chg="mod">
          <ac:chgData name="French, Andrew S" userId="S::asfrench@iastate.edu::a9e1f936-d35e-4a44-878f-6437f971b12a" providerId="AD" clId="Web-{31D706A5-859F-6AD4-D500-118FC3E13756}" dt="2023-05-03T00:58:25.352" v="14" actId="20577"/>
          <ac:spMkLst>
            <pc:docMk/>
            <pc:sldMk cId="3485192832" sldId="279"/>
            <ac:spMk id="21" creationId="{00000000-0000-0000-0000-000000000000}"/>
          </ac:spMkLst>
        </pc:spChg>
      </pc:sldChg>
      <pc:sldChg chg="modSp">
        <pc:chgData name="French, Andrew S" userId="S::asfrench@iastate.edu::a9e1f936-d35e-4a44-878f-6437f971b12a" providerId="AD" clId="Web-{31D706A5-859F-6AD4-D500-118FC3E13756}" dt="2023-05-03T00:58:32.931" v="16" actId="20577"/>
        <pc:sldMkLst>
          <pc:docMk/>
          <pc:sldMk cId="463427289" sldId="280"/>
        </pc:sldMkLst>
        <pc:spChg chg="mod">
          <ac:chgData name="French, Andrew S" userId="S::asfrench@iastate.edu::a9e1f936-d35e-4a44-878f-6437f971b12a" providerId="AD" clId="Web-{31D706A5-859F-6AD4-D500-118FC3E13756}" dt="2023-05-03T00:58:32.931" v="16" actId="20577"/>
          <ac:spMkLst>
            <pc:docMk/>
            <pc:sldMk cId="463427289" sldId="280"/>
            <ac:spMk id="21" creationId="{00000000-0000-0000-0000-000000000000}"/>
          </ac:spMkLst>
        </pc:spChg>
      </pc:sldChg>
      <pc:sldChg chg="modSp">
        <pc:chgData name="French, Andrew S" userId="S::asfrench@iastate.edu::a9e1f936-d35e-4a44-878f-6437f971b12a" providerId="AD" clId="Web-{31D706A5-859F-6AD4-D500-118FC3E13756}" dt="2023-05-03T00:58:37.134" v="17" actId="20577"/>
        <pc:sldMkLst>
          <pc:docMk/>
          <pc:sldMk cId="540660586" sldId="281"/>
        </pc:sldMkLst>
        <pc:spChg chg="mod">
          <ac:chgData name="French, Andrew S" userId="S::asfrench@iastate.edu::a9e1f936-d35e-4a44-878f-6437f971b12a" providerId="AD" clId="Web-{31D706A5-859F-6AD4-D500-118FC3E13756}" dt="2023-05-03T00:58:37.134" v="17" actId="20577"/>
          <ac:spMkLst>
            <pc:docMk/>
            <pc:sldMk cId="540660586" sldId="281"/>
            <ac:spMk id="21" creationId="{00000000-0000-0000-0000-000000000000}"/>
          </ac:spMkLst>
        </pc:spChg>
      </pc:sldChg>
    </pc:docChg>
  </pc:docChgLst>
  <pc:docChgLst>
    <pc:chgData name="Espinoza, Cristofer K" userId="S::cke@iastate.edu::9ba309b2-5b96-4304-87e1-b00c60ef3187" providerId="AD" clId="Web-{ABA385E3-B253-E9CD-6219-38CEF9CB683B}"/>
    <pc:docChg chg="modSld">
      <pc:chgData name="Espinoza, Cristofer K" userId="S::cke@iastate.edu::9ba309b2-5b96-4304-87e1-b00c60ef3187" providerId="AD" clId="Web-{ABA385E3-B253-E9CD-6219-38CEF9CB683B}" dt="2023-05-03T03:22:46.476" v="210"/>
      <pc:docMkLst>
        <pc:docMk/>
      </pc:docMkLst>
      <pc:sldChg chg="addSp delSp modSp">
        <pc:chgData name="Espinoza, Cristofer K" userId="S::cke@iastate.edu::9ba309b2-5b96-4304-87e1-b00c60ef3187" providerId="AD" clId="Web-{ABA385E3-B253-E9CD-6219-38CEF9CB683B}" dt="2023-05-03T03:22:19.944" v="195" actId="20577"/>
        <pc:sldMkLst>
          <pc:docMk/>
          <pc:sldMk cId="593002056" sldId="260"/>
        </pc:sldMkLst>
        <pc:spChg chg="mod">
          <ac:chgData name="Espinoza, Cristofer K" userId="S::cke@iastate.edu::9ba309b2-5b96-4304-87e1-b00c60ef3187" providerId="AD" clId="Web-{ABA385E3-B253-E9CD-6219-38CEF9CB683B}" dt="2023-05-03T03:14:04.432" v="1" actId="20577"/>
          <ac:spMkLst>
            <pc:docMk/>
            <pc:sldMk cId="593002056" sldId="260"/>
            <ac:spMk id="5" creationId="{CBBA0214-C4A1-B2B6-C2A0-712FCEC9FB80}"/>
          </ac:spMkLst>
        </pc:spChg>
        <pc:spChg chg="mod">
          <ac:chgData name="Espinoza, Cristofer K" userId="S::cke@iastate.edu::9ba309b2-5b96-4304-87e1-b00c60ef3187" providerId="AD" clId="Web-{ABA385E3-B253-E9CD-6219-38CEF9CB683B}" dt="2023-05-03T03:14:04.495" v="2" actId="20577"/>
          <ac:spMkLst>
            <pc:docMk/>
            <pc:sldMk cId="593002056" sldId="260"/>
            <ac:spMk id="7" creationId="{73AAAA4E-257A-924A-32C3-2E03D09B1096}"/>
          </ac:spMkLst>
        </pc:spChg>
        <pc:spChg chg="mod">
          <ac:chgData name="Espinoza, Cristofer K" userId="S::cke@iastate.edu::9ba309b2-5b96-4304-87e1-b00c60ef3187" providerId="AD" clId="Web-{ABA385E3-B253-E9CD-6219-38CEF9CB683B}" dt="2023-05-03T03:14:09.214" v="5" actId="20577"/>
          <ac:spMkLst>
            <pc:docMk/>
            <pc:sldMk cId="593002056" sldId="260"/>
            <ac:spMk id="8" creationId="{F2B751E7-A58D-99AC-6B27-617E80AD04CD}"/>
          </ac:spMkLst>
        </pc:spChg>
        <pc:spChg chg="mod">
          <ac:chgData name="Espinoza, Cristofer K" userId="S::cke@iastate.edu::9ba309b2-5b96-4304-87e1-b00c60ef3187" providerId="AD" clId="Web-{ABA385E3-B253-E9CD-6219-38CEF9CB683B}" dt="2023-05-03T03:19:12.002" v="114" actId="1076"/>
          <ac:spMkLst>
            <pc:docMk/>
            <pc:sldMk cId="593002056" sldId="260"/>
            <ac:spMk id="14" creationId="{22F9B885-3CFF-4536-2252-C961FD2BC5C6}"/>
          </ac:spMkLst>
        </pc:spChg>
        <pc:spChg chg="mod">
          <ac:chgData name="Espinoza, Cristofer K" userId="S::cke@iastate.edu::9ba309b2-5b96-4304-87e1-b00c60ef3187" providerId="AD" clId="Web-{ABA385E3-B253-E9CD-6219-38CEF9CB683B}" dt="2023-05-03T03:14:44.839" v="19" actId="20577"/>
          <ac:spMkLst>
            <pc:docMk/>
            <pc:sldMk cId="593002056" sldId="260"/>
            <ac:spMk id="15" creationId="{340BCB6B-CF47-4337-88A3-8DE2713DCF32}"/>
          </ac:spMkLst>
        </pc:spChg>
        <pc:spChg chg="add mod">
          <ac:chgData name="Espinoza, Cristofer K" userId="S::cke@iastate.edu::9ba309b2-5b96-4304-87e1-b00c60ef3187" providerId="AD" clId="Web-{ABA385E3-B253-E9CD-6219-38CEF9CB683B}" dt="2023-05-03T03:22:19.944" v="195" actId="20577"/>
          <ac:spMkLst>
            <pc:docMk/>
            <pc:sldMk cId="593002056" sldId="260"/>
            <ac:spMk id="18" creationId="{C53C634E-4D64-6279-20D8-59F68925A71F}"/>
          </ac:spMkLst>
        </pc:spChg>
        <pc:picChg chg="add del mod">
          <ac:chgData name="Espinoza, Cristofer K" userId="S::cke@iastate.edu::9ba309b2-5b96-4304-87e1-b00c60ef3187" providerId="AD" clId="Web-{ABA385E3-B253-E9CD-6219-38CEF9CB683B}" dt="2023-05-03T03:18:53.767" v="110"/>
          <ac:picMkLst>
            <pc:docMk/>
            <pc:sldMk cId="593002056" sldId="260"/>
            <ac:picMk id="10" creationId="{A68635D4-CBF3-77C6-1D64-69245C41D94D}"/>
          </ac:picMkLst>
        </pc:picChg>
        <pc:picChg chg="add del mod">
          <ac:chgData name="Espinoza, Cristofer K" userId="S::cke@iastate.edu::9ba309b2-5b96-4304-87e1-b00c60ef3187" providerId="AD" clId="Web-{ABA385E3-B253-E9CD-6219-38CEF9CB683B}" dt="2023-05-03T03:19:17.534" v="116"/>
          <ac:picMkLst>
            <pc:docMk/>
            <pc:sldMk cId="593002056" sldId="260"/>
            <ac:picMk id="17" creationId="{78AEAB3D-09CB-A841-FA3F-FEBCB81D23B7}"/>
          </ac:picMkLst>
        </pc:picChg>
      </pc:sldChg>
      <pc:sldChg chg="addSp">
        <pc:chgData name="Espinoza, Cristofer K" userId="S::cke@iastate.edu::9ba309b2-5b96-4304-87e1-b00c60ef3187" providerId="AD" clId="Web-{ABA385E3-B253-E9CD-6219-38CEF9CB683B}" dt="2023-05-03T03:22:25.038" v="196"/>
        <pc:sldMkLst>
          <pc:docMk/>
          <pc:sldMk cId="1874946432" sldId="265"/>
        </pc:sldMkLst>
        <pc:spChg chg="add">
          <ac:chgData name="Espinoza, Cristofer K" userId="S::cke@iastate.edu::9ba309b2-5b96-4304-87e1-b00c60ef3187" providerId="AD" clId="Web-{ABA385E3-B253-E9CD-6219-38CEF9CB683B}" dt="2023-05-03T03:22:25.038" v="196"/>
          <ac:spMkLst>
            <pc:docMk/>
            <pc:sldMk cId="1874946432" sldId="265"/>
            <ac:spMk id="3" creationId="{13D7D154-B2E8-467A-D430-699FBF266DB0}"/>
          </ac:spMkLst>
        </pc:spChg>
      </pc:sldChg>
      <pc:sldChg chg="addSp">
        <pc:chgData name="Espinoza, Cristofer K" userId="S::cke@iastate.edu::9ba309b2-5b96-4304-87e1-b00c60ef3187" providerId="AD" clId="Web-{ABA385E3-B253-E9CD-6219-38CEF9CB683B}" dt="2023-05-03T03:22:27.507" v="197"/>
        <pc:sldMkLst>
          <pc:docMk/>
          <pc:sldMk cId="675300985" sldId="269"/>
        </pc:sldMkLst>
        <pc:spChg chg="add">
          <ac:chgData name="Espinoza, Cristofer K" userId="S::cke@iastate.edu::9ba309b2-5b96-4304-87e1-b00c60ef3187" providerId="AD" clId="Web-{ABA385E3-B253-E9CD-6219-38CEF9CB683B}" dt="2023-05-03T03:22:27.507" v="197"/>
          <ac:spMkLst>
            <pc:docMk/>
            <pc:sldMk cId="675300985" sldId="269"/>
            <ac:spMk id="4" creationId="{F80BC2CA-D6BD-8AD9-F111-0BD12D7BD329}"/>
          </ac:spMkLst>
        </pc:spChg>
      </pc:sldChg>
      <pc:sldChg chg="addSp">
        <pc:chgData name="Espinoza, Cristofer K" userId="S::cke@iastate.edu::9ba309b2-5b96-4304-87e1-b00c60ef3187" providerId="AD" clId="Web-{ABA385E3-B253-E9CD-6219-38CEF9CB683B}" dt="2023-05-03T03:22:28.867" v="198"/>
        <pc:sldMkLst>
          <pc:docMk/>
          <pc:sldMk cId="1883963107" sldId="270"/>
        </pc:sldMkLst>
        <pc:spChg chg="add">
          <ac:chgData name="Espinoza, Cristofer K" userId="S::cke@iastate.edu::9ba309b2-5b96-4304-87e1-b00c60ef3187" providerId="AD" clId="Web-{ABA385E3-B253-E9CD-6219-38CEF9CB683B}" dt="2023-05-03T03:22:28.867" v="198"/>
          <ac:spMkLst>
            <pc:docMk/>
            <pc:sldMk cId="1883963107" sldId="270"/>
            <ac:spMk id="5" creationId="{3AA3D30E-19F4-AA10-BEAF-D4ABB5D0AF62}"/>
          </ac:spMkLst>
        </pc:spChg>
      </pc:sldChg>
      <pc:sldChg chg="addSp">
        <pc:chgData name="Espinoza, Cristofer K" userId="S::cke@iastate.edu::9ba309b2-5b96-4304-87e1-b00c60ef3187" providerId="AD" clId="Web-{ABA385E3-B253-E9CD-6219-38CEF9CB683B}" dt="2023-05-03T03:22:29.788" v="199"/>
        <pc:sldMkLst>
          <pc:docMk/>
          <pc:sldMk cId="1938220978" sldId="272"/>
        </pc:sldMkLst>
        <pc:spChg chg="add">
          <ac:chgData name="Espinoza, Cristofer K" userId="S::cke@iastate.edu::9ba309b2-5b96-4304-87e1-b00c60ef3187" providerId="AD" clId="Web-{ABA385E3-B253-E9CD-6219-38CEF9CB683B}" dt="2023-05-03T03:22:29.788" v="199"/>
          <ac:spMkLst>
            <pc:docMk/>
            <pc:sldMk cId="1938220978" sldId="272"/>
            <ac:spMk id="3" creationId="{44DA01CF-8500-FCE7-1327-12B1D99C0298}"/>
          </ac:spMkLst>
        </pc:spChg>
      </pc:sldChg>
      <pc:sldChg chg="addSp">
        <pc:chgData name="Espinoza, Cristofer K" userId="S::cke@iastate.edu::9ba309b2-5b96-4304-87e1-b00c60ef3187" providerId="AD" clId="Web-{ABA385E3-B253-E9CD-6219-38CEF9CB683B}" dt="2023-05-03T03:22:32.414" v="200"/>
        <pc:sldMkLst>
          <pc:docMk/>
          <pc:sldMk cId="676747510" sldId="273"/>
        </pc:sldMkLst>
        <pc:spChg chg="add">
          <ac:chgData name="Espinoza, Cristofer K" userId="S::cke@iastate.edu::9ba309b2-5b96-4304-87e1-b00c60ef3187" providerId="AD" clId="Web-{ABA385E3-B253-E9CD-6219-38CEF9CB683B}" dt="2023-05-03T03:22:32.414" v="200"/>
          <ac:spMkLst>
            <pc:docMk/>
            <pc:sldMk cId="676747510" sldId="273"/>
            <ac:spMk id="4" creationId="{16B3EF05-90CB-A412-718A-0749DFB37774}"/>
          </ac:spMkLst>
        </pc:spChg>
      </pc:sldChg>
      <pc:sldChg chg="addSp">
        <pc:chgData name="Espinoza, Cristofer K" userId="S::cke@iastate.edu::9ba309b2-5b96-4304-87e1-b00c60ef3187" providerId="AD" clId="Web-{ABA385E3-B253-E9CD-6219-38CEF9CB683B}" dt="2023-05-03T03:22:33.257" v="201"/>
        <pc:sldMkLst>
          <pc:docMk/>
          <pc:sldMk cId="2156811152" sldId="274"/>
        </pc:sldMkLst>
        <pc:spChg chg="add">
          <ac:chgData name="Espinoza, Cristofer K" userId="S::cke@iastate.edu::9ba309b2-5b96-4304-87e1-b00c60ef3187" providerId="AD" clId="Web-{ABA385E3-B253-E9CD-6219-38CEF9CB683B}" dt="2023-05-03T03:22:33.257" v="201"/>
          <ac:spMkLst>
            <pc:docMk/>
            <pc:sldMk cId="2156811152" sldId="274"/>
            <ac:spMk id="3" creationId="{B0B6CD5D-B1B8-89A7-6A71-A84AE9C80A9C}"/>
          </ac:spMkLst>
        </pc:spChg>
      </pc:sldChg>
      <pc:sldChg chg="addSp">
        <pc:chgData name="Espinoza, Cristofer K" userId="S::cke@iastate.edu::9ba309b2-5b96-4304-87e1-b00c60ef3187" providerId="AD" clId="Web-{ABA385E3-B253-E9CD-6219-38CEF9CB683B}" dt="2023-05-03T03:22:35.242" v="202"/>
        <pc:sldMkLst>
          <pc:docMk/>
          <pc:sldMk cId="1485953523" sldId="275"/>
        </pc:sldMkLst>
        <pc:spChg chg="add">
          <ac:chgData name="Espinoza, Cristofer K" userId="S::cke@iastate.edu::9ba309b2-5b96-4304-87e1-b00c60ef3187" providerId="AD" clId="Web-{ABA385E3-B253-E9CD-6219-38CEF9CB683B}" dt="2023-05-03T03:22:35.242" v="202"/>
          <ac:spMkLst>
            <pc:docMk/>
            <pc:sldMk cId="1485953523" sldId="275"/>
            <ac:spMk id="3" creationId="{9F13305C-370E-9321-195C-BB24A975CD11}"/>
          </ac:spMkLst>
        </pc:spChg>
      </pc:sldChg>
      <pc:sldChg chg="addSp">
        <pc:chgData name="Espinoza, Cristofer K" userId="S::cke@iastate.edu::9ba309b2-5b96-4304-87e1-b00c60ef3187" providerId="AD" clId="Web-{ABA385E3-B253-E9CD-6219-38CEF9CB683B}" dt="2023-05-03T03:22:38.461" v="203"/>
        <pc:sldMkLst>
          <pc:docMk/>
          <pc:sldMk cId="1063641696" sldId="276"/>
        </pc:sldMkLst>
        <pc:spChg chg="add">
          <ac:chgData name="Espinoza, Cristofer K" userId="S::cke@iastate.edu::9ba309b2-5b96-4304-87e1-b00c60ef3187" providerId="AD" clId="Web-{ABA385E3-B253-E9CD-6219-38CEF9CB683B}" dt="2023-05-03T03:22:38.461" v="203"/>
          <ac:spMkLst>
            <pc:docMk/>
            <pc:sldMk cId="1063641696" sldId="276"/>
            <ac:spMk id="3" creationId="{8BECB82D-2E2B-43F9-D21F-E6321D582F9E}"/>
          </ac:spMkLst>
        </pc:spChg>
      </pc:sldChg>
      <pc:sldChg chg="addSp">
        <pc:chgData name="Espinoza, Cristofer K" userId="S::cke@iastate.edu::9ba309b2-5b96-4304-87e1-b00c60ef3187" providerId="AD" clId="Web-{ABA385E3-B253-E9CD-6219-38CEF9CB683B}" dt="2023-05-03T03:22:40.367" v="204"/>
        <pc:sldMkLst>
          <pc:docMk/>
          <pc:sldMk cId="4271264320" sldId="277"/>
        </pc:sldMkLst>
        <pc:spChg chg="add">
          <ac:chgData name="Espinoza, Cristofer K" userId="S::cke@iastate.edu::9ba309b2-5b96-4304-87e1-b00c60ef3187" providerId="AD" clId="Web-{ABA385E3-B253-E9CD-6219-38CEF9CB683B}" dt="2023-05-03T03:22:40.367" v="204"/>
          <ac:spMkLst>
            <pc:docMk/>
            <pc:sldMk cId="4271264320" sldId="277"/>
            <ac:spMk id="3" creationId="{690DE9DC-7072-6744-EE21-1FA40CD54F5E}"/>
          </ac:spMkLst>
        </pc:spChg>
      </pc:sldChg>
      <pc:sldChg chg="addSp modSp">
        <pc:chgData name="Espinoza, Cristofer K" userId="S::cke@iastate.edu::9ba309b2-5b96-4304-87e1-b00c60ef3187" providerId="AD" clId="Web-{ABA385E3-B253-E9CD-6219-38CEF9CB683B}" dt="2023-05-03T03:22:41.976" v="205"/>
        <pc:sldMkLst>
          <pc:docMk/>
          <pc:sldMk cId="1000805808" sldId="278"/>
        </pc:sldMkLst>
        <pc:spChg chg="add">
          <ac:chgData name="Espinoza, Cristofer K" userId="S::cke@iastate.edu::9ba309b2-5b96-4304-87e1-b00c60ef3187" providerId="AD" clId="Web-{ABA385E3-B253-E9CD-6219-38CEF9CB683B}" dt="2023-05-03T03:22:41.976" v="205"/>
          <ac:spMkLst>
            <pc:docMk/>
            <pc:sldMk cId="1000805808" sldId="278"/>
            <ac:spMk id="4" creationId="{548A131F-8E30-DD07-D2FE-A256F46BCB55}"/>
          </ac:spMkLst>
        </pc:spChg>
        <pc:spChg chg="mod">
          <ac:chgData name="Espinoza, Cristofer K" userId="S::cke@iastate.edu::9ba309b2-5b96-4304-87e1-b00c60ef3187" providerId="AD" clId="Web-{ABA385E3-B253-E9CD-6219-38CEF9CB683B}" dt="2023-05-03T03:17:55.375" v="107" actId="20577"/>
          <ac:spMkLst>
            <pc:docMk/>
            <pc:sldMk cId="1000805808" sldId="278"/>
            <ac:spMk id="21" creationId="{00000000-0000-0000-0000-000000000000}"/>
          </ac:spMkLst>
        </pc:spChg>
      </pc:sldChg>
      <pc:sldChg chg="addSp">
        <pc:chgData name="Espinoza, Cristofer K" userId="S::cke@iastate.edu::9ba309b2-5b96-4304-87e1-b00c60ef3187" providerId="AD" clId="Web-{ABA385E3-B253-E9CD-6219-38CEF9CB683B}" dt="2023-05-03T03:22:42.758" v="206"/>
        <pc:sldMkLst>
          <pc:docMk/>
          <pc:sldMk cId="3485192832" sldId="279"/>
        </pc:sldMkLst>
        <pc:spChg chg="add">
          <ac:chgData name="Espinoza, Cristofer K" userId="S::cke@iastate.edu::9ba309b2-5b96-4304-87e1-b00c60ef3187" providerId="AD" clId="Web-{ABA385E3-B253-E9CD-6219-38CEF9CB683B}" dt="2023-05-03T03:22:42.758" v="206"/>
          <ac:spMkLst>
            <pc:docMk/>
            <pc:sldMk cId="3485192832" sldId="279"/>
            <ac:spMk id="3" creationId="{6A445267-EDEF-D84E-4E15-66D1ACBAEB2C}"/>
          </ac:spMkLst>
        </pc:spChg>
      </pc:sldChg>
      <pc:sldChg chg="addSp">
        <pc:chgData name="Espinoza, Cristofer K" userId="S::cke@iastate.edu::9ba309b2-5b96-4304-87e1-b00c60ef3187" providerId="AD" clId="Web-{ABA385E3-B253-E9CD-6219-38CEF9CB683B}" dt="2023-05-03T03:22:42.820" v="207"/>
        <pc:sldMkLst>
          <pc:docMk/>
          <pc:sldMk cId="463427289" sldId="280"/>
        </pc:sldMkLst>
        <pc:spChg chg="add">
          <ac:chgData name="Espinoza, Cristofer K" userId="S::cke@iastate.edu::9ba309b2-5b96-4304-87e1-b00c60ef3187" providerId="AD" clId="Web-{ABA385E3-B253-E9CD-6219-38CEF9CB683B}" dt="2023-05-03T03:22:42.820" v="207"/>
          <ac:spMkLst>
            <pc:docMk/>
            <pc:sldMk cId="463427289" sldId="280"/>
            <ac:spMk id="3" creationId="{28D567F9-AEB6-73E1-AF2A-569FB9B62494}"/>
          </ac:spMkLst>
        </pc:spChg>
      </pc:sldChg>
      <pc:sldChg chg="addSp">
        <pc:chgData name="Espinoza, Cristofer K" userId="S::cke@iastate.edu::9ba309b2-5b96-4304-87e1-b00c60ef3187" providerId="AD" clId="Web-{ABA385E3-B253-E9CD-6219-38CEF9CB683B}" dt="2023-05-03T03:22:44.429" v="208"/>
        <pc:sldMkLst>
          <pc:docMk/>
          <pc:sldMk cId="540660586" sldId="281"/>
        </pc:sldMkLst>
        <pc:spChg chg="add">
          <ac:chgData name="Espinoza, Cristofer K" userId="S::cke@iastate.edu::9ba309b2-5b96-4304-87e1-b00c60ef3187" providerId="AD" clId="Web-{ABA385E3-B253-E9CD-6219-38CEF9CB683B}" dt="2023-05-03T03:22:44.429" v="208"/>
          <ac:spMkLst>
            <pc:docMk/>
            <pc:sldMk cId="540660586" sldId="281"/>
            <ac:spMk id="4" creationId="{B7312CCD-DA74-26C2-8611-E1BEA6668561}"/>
          </ac:spMkLst>
        </pc:spChg>
      </pc:sldChg>
      <pc:sldChg chg="addSp">
        <pc:chgData name="Espinoza, Cristofer K" userId="S::cke@iastate.edu::9ba309b2-5b96-4304-87e1-b00c60ef3187" providerId="AD" clId="Web-{ABA385E3-B253-E9CD-6219-38CEF9CB683B}" dt="2023-05-03T03:22:45.570" v="209"/>
        <pc:sldMkLst>
          <pc:docMk/>
          <pc:sldMk cId="2233168348" sldId="282"/>
        </pc:sldMkLst>
        <pc:spChg chg="add">
          <ac:chgData name="Espinoza, Cristofer K" userId="S::cke@iastate.edu::9ba309b2-5b96-4304-87e1-b00c60ef3187" providerId="AD" clId="Web-{ABA385E3-B253-E9CD-6219-38CEF9CB683B}" dt="2023-05-03T03:22:45.570" v="209"/>
          <ac:spMkLst>
            <pc:docMk/>
            <pc:sldMk cId="2233168348" sldId="282"/>
            <ac:spMk id="4" creationId="{15A44AE2-EDB5-8974-1469-92DFEB9AAB5D}"/>
          </ac:spMkLst>
        </pc:spChg>
      </pc:sldChg>
      <pc:sldChg chg="addSp">
        <pc:chgData name="Espinoza, Cristofer K" userId="S::cke@iastate.edu::9ba309b2-5b96-4304-87e1-b00c60ef3187" providerId="AD" clId="Web-{ABA385E3-B253-E9CD-6219-38CEF9CB683B}" dt="2023-05-03T03:22:46.476" v="210"/>
        <pc:sldMkLst>
          <pc:docMk/>
          <pc:sldMk cId="799741123" sldId="283"/>
        </pc:sldMkLst>
        <pc:spChg chg="add">
          <ac:chgData name="Espinoza, Cristofer K" userId="S::cke@iastate.edu::9ba309b2-5b96-4304-87e1-b00c60ef3187" providerId="AD" clId="Web-{ABA385E3-B253-E9CD-6219-38CEF9CB683B}" dt="2023-05-03T03:22:46.476" v="210"/>
          <ac:spMkLst>
            <pc:docMk/>
            <pc:sldMk cId="799741123" sldId="283"/>
            <ac:spMk id="4" creationId="{3E9892EC-CE66-24D6-6C7E-8A45A23A176E}"/>
          </ac:spMkLst>
        </pc:spChg>
      </pc:sldChg>
    </pc:docChg>
  </pc:docChgLst>
  <pc:docChgLst>
    <pc:chgData name="Dhavala, Vibhu V" userId="db9a412f-1177-48d8-b83c-75524c5b1e91" providerId="ADAL" clId="{34E2EA16-B584-41BC-AA9B-B59EA8E1D6A1}"/>
    <pc:docChg chg="undo redo custSel addSld delSld modSld modMainMaster">
      <pc:chgData name="Dhavala, Vibhu V" userId="db9a412f-1177-48d8-b83c-75524c5b1e91" providerId="ADAL" clId="{34E2EA16-B584-41BC-AA9B-B59EA8E1D6A1}" dt="2023-05-03T06:06:03.894" v="1782" actId="20577"/>
      <pc:docMkLst>
        <pc:docMk/>
      </pc:docMkLst>
      <pc:sldChg chg="delSp modSp mod">
        <pc:chgData name="Dhavala, Vibhu V" userId="db9a412f-1177-48d8-b83c-75524c5b1e91" providerId="ADAL" clId="{34E2EA16-B584-41BC-AA9B-B59EA8E1D6A1}" dt="2023-05-03T04:16:42.408" v="614" actId="478"/>
        <pc:sldMkLst>
          <pc:docMk/>
          <pc:sldMk cId="593002056" sldId="260"/>
        </pc:sldMkLst>
        <pc:spChg chg="mod">
          <ac:chgData name="Dhavala, Vibhu V" userId="db9a412f-1177-48d8-b83c-75524c5b1e91" providerId="ADAL" clId="{34E2EA16-B584-41BC-AA9B-B59EA8E1D6A1}" dt="2023-05-03T04:11:12.120" v="505" actId="1076"/>
          <ac:spMkLst>
            <pc:docMk/>
            <pc:sldMk cId="593002056" sldId="260"/>
            <ac:spMk id="11" creationId="{00000000-0000-0000-0000-000000000000}"/>
          </ac:spMkLst>
        </pc:spChg>
        <pc:spChg chg="del">
          <ac:chgData name="Dhavala, Vibhu V" userId="db9a412f-1177-48d8-b83c-75524c5b1e91" providerId="ADAL" clId="{34E2EA16-B584-41BC-AA9B-B59EA8E1D6A1}" dt="2023-05-03T04:16:42.408" v="614" actId="478"/>
          <ac:spMkLst>
            <pc:docMk/>
            <pc:sldMk cId="593002056" sldId="260"/>
            <ac:spMk id="18" creationId="{C53C634E-4D64-6279-20D8-59F68925A71F}"/>
          </ac:spMkLst>
        </pc:spChg>
      </pc:sldChg>
      <pc:sldChg chg="addSp delSp modSp mod">
        <pc:chgData name="Dhavala, Vibhu V" userId="db9a412f-1177-48d8-b83c-75524c5b1e91" providerId="ADAL" clId="{34E2EA16-B584-41BC-AA9B-B59EA8E1D6A1}" dt="2023-05-03T01:11:10.172" v="413" actId="20577"/>
        <pc:sldMkLst>
          <pc:docMk/>
          <pc:sldMk cId="746562659" sldId="261"/>
        </pc:sldMkLst>
        <pc:spChg chg="add mod">
          <ac:chgData name="Dhavala, Vibhu V" userId="db9a412f-1177-48d8-b83c-75524c5b1e91" providerId="ADAL" clId="{34E2EA16-B584-41BC-AA9B-B59EA8E1D6A1}" dt="2023-05-03T00:52:50.212" v="166" actId="1076"/>
          <ac:spMkLst>
            <pc:docMk/>
            <pc:sldMk cId="746562659" sldId="261"/>
            <ac:spMk id="3" creationId="{B58D000B-CAAD-76B2-3115-CC7A0E223E9E}"/>
          </ac:spMkLst>
        </pc:spChg>
        <pc:spChg chg="del">
          <ac:chgData name="Dhavala, Vibhu V" userId="db9a412f-1177-48d8-b83c-75524c5b1e91" providerId="ADAL" clId="{34E2EA16-B584-41BC-AA9B-B59EA8E1D6A1}" dt="2023-05-03T00:48:57.666" v="0" actId="478"/>
          <ac:spMkLst>
            <pc:docMk/>
            <pc:sldMk cId="746562659" sldId="261"/>
            <ac:spMk id="8" creationId="{00000000-0000-0000-0000-000000000000}"/>
          </ac:spMkLst>
        </pc:spChg>
        <pc:spChg chg="mod ord">
          <ac:chgData name="Dhavala, Vibhu V" userId="db9a412f-1177-48d8-b83c-75524c5b1e91" providerId="ADAL" clId="{34E2EA16-B584-41BC-AA9B-B59EA8E1D6A1}" dt="2023-05-03T01:11:10.172" v="413" actId="20577"/>
          <ac:spMkLst>
            <pc:docMk/>
            <pc:sldMk cId="746562659" sldId="261"/>
            <ac:spMk id="12" creationId="{00000000-0000-0000-0000-000000000000}"/>
          </ac:spMkLst>
        </pc:spChg>
        <pc:picChg chg="add mod ord">
          <ac:chgData name="Dhavala, Vibhu V" userId="db9a412f-1177-48d8-b83c-75524c5b1e91" providerId="ADAL" clId="{34E2EA16-B584-41BC-AA9B-B59EA8E1D6A1}" dt="2023-05-03T00:56:23.522" v="279" actId="171"/>
          <ac:picMkLst>
            <pc:docMk/>
            <pc:sldMk cId="746562659" sldId="261"/>
            <ac:picMk id="2" creationId="{55A716D9-DEDD-8D52-C6E6-80602AF272B3}"/>
          </ac:picMkLst>
        </pc:picChg>
        <pc:picChg chg="del">
          <ac:chgData name="Dhavala, Vibhu V" userId="db9a412f-1177-48d8-b83c-75524c5b1e91" providerId="ADAL" clId="{34E2EA16-B584-41BC-AA9B-B59EA8E1D6A1}" dt="2023-05-03T00:48:57.666" v="0" actId="478"/>
          <ac:picMkLst>
            <pc:docMk/>
            <pc:sldMk cId="746562659" sldId="261"/>
            <ac:picMk id="9" creationId="{00000000-0000-0000-0000-000000000000}"/>
          </ac:picMkLst>
        </pc:picChg>
        <pc:cxnChg chg="add mod">
          <ac:chgData name="Dhavala, Vibhu V" userId="db9a412f-1177-48d8-b83c-75524c5b1e91" providerId="ADAL" clId="{34E2EA16-B584-41BC-AA9B-B59EA8E1D6A1}" dt="2023-05-03T00:52:50.212" v="166" actId="1076"/>
          <ac:cxnSpMkLst>
            <pc:docMk/>
            <pc:sldMk cId="746562659" sldId="261"/>
            <ac:cxnSpMk id="4" creationId="{70E3098F-0E94-5CB3-6097-692828D95395}"/>
          </ac:cxnSpMkLst>
        </pc:cxnChg>
        <pc:cxnChg chg="add mod">
          <ac:chgData name="Dhavala, Vibhu V" userId="db9a412f-1177-48d8-b83c-75524c5b1e91" providerId="ADAL" clId="{34E2EA16-B584-41BC-AA9B-B59EA8E1D6A1}" dt="2023-05-03T00:52:50.212" v="166" actId="1076"/>
          <ac:cxnSpMkLst>
            <pc:docMk/>
            <pc:sldMk cId="746562659" sldId="261"/>
            <ac:cxnSpMk id="5" creationId="{AB24142D-F33D-9A29-70C6-575440134CDF}"/>
          </ac:cxnSpMkLst>
        </pc:cxnChg>
        <pc:cxnChg chg="del">
          <ac:chgData name="Dhavala, Vibhu V" userId="db9a412f-1177-48d8-b83c-75524c5b1e91" providerId="ADAL" clId="{34E2EA16-B584-41BC-AA9B-B59EA8E1D6A1}" dt="2023-05-03T00:48:57.666" v="0" actId="478"/>
          <ac:cxnSpMkLst>
            <pc:docMk/>
            <pc:sldMk cId="746562659" sldId="261"/>
            <ac:cxnSpMk id="22" creationId="{00000000-0000-0000-0000-000000000000}"/>
          </ac:cxnSpMkLst>
        </pc:cxnChg>
        <pc:cxnChg chg="del">
          <ac:chgData name="Dhavala, Vibhu V" userId="db9a412f-1177-48d8-b83c-75524c5b1e91" providerId="ADAL" clId="{34E2EA16-B584-41BC-AA9B-B59EA8E1D6A1}" dt="2023-05-03T00:48:57.666" v="0" actId="478"/>
          <ac:cxnSpMkLst>
            <pc:docMk/>
            <pc:sldMk cId="746562659" sldId="261"/>
            <ac:cxnSpMk id="26" creationId="{00000000-0000-0000-0000-000000000000}"/>
          </ac:cxnSpMkLst>
        </pc:cxnChg>
      </pc:sldChg>
      <pc:sldChg chg="addSp delSp modSp mod delAnim modAnim">
        <pc:chgData name="Dhavala, Vibhu V" userId="db9a412f-1177-48d8-b83c-75524c5b1e91" providerId="ADAL" clId="{34E2EA16-B584-41BC-AA9B-B59EA8E1D6A1}" dt="2023-05-03T04:19:50.580" v="630" actId="20577"/>
        <pc:sldMkLst>
          <pc:docMk/>
          <pc:sldMk cId="693819611" sldId="262"/>
        </pc:sldMkLst>
        <pc:spChg chg="add mod">
          <ac:chgData name="Dhavala, Vibhu V" userId="db9a412f-1177-48d8-b83c-75524c5b1e91" providerId="ADAL" clId="{34E2EA16-B584-41BC-AA9B-B59EA8E1D6A1}" dt="2023-05-03T04:19:50.580" v="630" actId="20577"/>
          <ac:spMkLst>
            <pc:docMk/>
            <pc:sldMk cId="693819611" sldId="262"/>
            <ac:spMk id="4" creationId="{4C90E314-7B94-EB86-EB79-5A4FC25F1604}"/>
          </ac:spMkLst>
        </pc:spChg>
        <pc:spChg chg="add del mod">
          <ac:chgData name="Dhavala, Vibhu V" userId="db9a412f-1177-48d8-b83c-75524c5b1e91" providerId="ADAL" clId="{34E2EA16-B584-41BC-AA9B-B59EA8E1D6A1}" dt="2023-05-03T04:06:17.578" v="415"/>
          <ac:spMkLst>
            <pc:docMk/>
            <pc:sldMk cId="693819611" sldId="262"/>
            <ac:spMk id="6" creationId="{0D5297C1-0A4F-BF2B-C07C-D46F9D124284}"/>
          </ac:spMkLst>
        </pc:spChg>
        <pc:spChg chg="del mod">
          <ac:chgData name="Dhavala, Vibhu V" userId="db9a412f-1177-48d8-b83c-75524c5b1e91" providerId="ADAL" clId="{34E2EA16-B584-41BC-AA9B-B59EA8E1D6A1}" dt="2023-05-03T00:59:25.467" v="364"/>
          <ac:spMkLst>
            <pc:docMk/>
            <pc:sldMk cId="693819611" sldId="262"/>
            <ac:spMk id="7" creationId="{00000000-0000-0000-0000-000000000000}"/>
          </ac:spMkLst>
        </pc:spChg>
        <pc:spChg chg="mod">
          <ac:chgData name="Dhavala, Vibhu V" userId="db9a412f-1177-48d8-b83c-75524c5b1e91" providerId="ADAL" clId="{34E2EA16-B584-41BC-AA9B-B59EA8E1D6A1}" dt="2023-05-03T04:17:52.811" v="626" actId="1076"/>
          <ac:spMkLst>
            <pc:docMk/>
            <pc:sldMk cId="693819611" sldId="262"/>
            <ac:spMk id="11" creationId="{00000000-0000-0000-0000-000000000000}"/>
          </ac:spMkLst>
        </pc:spChg>
        <pc:spChg chg="mod">
          <ac:chgData name="Dhavala, Vibhu V" userId="db9a412f-1177-48d8-b83c-75524c5b1e91" providerId="ADAL" clId="{34E2EA16-B584-41BC-AA9B-B59EA8E1D6A1}" dt="2023-05-03T04:06:22.599" v="418" actId="1076"/>
          <ac:spMkLst>
            <pc:docMk/>
            <pc:sldMk cId="693819611" sldId="262"/>
            <ac:spMk id="12" creationId="{00000000-0000-0000-0000-000000000000}"/>
          </ac:spMkLst>
        </pc:spChg>
        <pc:spChg chg="del mod">
          <ac:chgData name="Dhavala, Vibhu V" userId="db9a412f-1177-48d8-b83c-75524c5b1e91" providerId="ADAL" clId="{34E2EA16-B584-41BC-AA9B-B59EA8E1D6A1}" dt="2023-05-03T01:02:21.979" v="369" actId="478"/>
          <ac:spMkLst>
            <pc:docMk/>
            <pc:sldMk cId="693819611" sldId="262"/>
            <ac:spMk id="14" creationId="{00000000-0000-0000-0000-000000000000}"/>
          </ac:spMkLst>
        </pc:spChg>
        <pc:spChg chg="add del mod">
          <ac:chgData name="Dhavala, Vibhu V" userId="db9a412f-1177-48d8-b83c-75524c5b1e91" providerId="ADAL" clId="{34E2EA16-B584-41BC-AA9B-B59EA8E1D6A1}" dt="2023-05-03T04:06:24.965" v="419"/>
          <ac:spMkLst>
            <pc:docMk/>
            <pc:sldMk cId="693819611" sldId="262"/>
            <ac:spMk id="15" creationId="{AD1BAE60-3C90-4AF1-8899-077E0C29F1B3}"/>
          </ac:spMkLst>
        </pc:spChg>
        <pc:spChg chg="add mod">
          <ac:chgData name="Dhavala, Vibhu V" userId="db9a412f-1177-48d8-b83c-75524c5b1e91" providerId="ADAL" clId="{34E2EA16-B584-41BC-AA9B-B59EA8E1D6A1}" dt="2023-05-03T04:07:23.655" v="471" actId="20577"/>
          <ac:spMkLst>
            <pc:docMk/>
            <pc:sldMk cId="693819611" sldId="262"/>
            <ac:spMk id="19" creationId="{FD26C247-2A68-DD4E-7F5C-4E58A424FC05}"/>
          </ac:spMkLst>
        </pc:spChg>
        <pc:picChg chg="add del mod">
          <ac:chgData name="Dhavala, Vibhu V" userId="db9a412f-1177-48d8-b83c-75524c5b1e91" providerId="ADAL" clId="{34E2EA16-B584-41BC-AA9B-B59EA8E1D6A1}" dt="2023-05-03T04:06:17.578" v="415"/>
          <ac:picMkLst>
            <pc:docMk/>
            <pc:sldMk cId="693819611" sldId="262"/>
            <ac:picMk id="5" creationId="{FDA6FDF2-92B4-C12F-0E81-0232AC41B2CE}"/>
          </ac:picMkLst>
        </pc:picChg>
        <pc:picChg chg="add del mod">
          <ac:chgData name="Dhavala, Vibhu V" userId="db9a412f-1177-48d8-b83c-75524c5b1e91" providerId="ADAL" clId="{34E2EA16-B584-41BC-AA9B-B59EA8E1D6A1}" dt="2023-05-03T04:06:24.965" v="419"/>
          <ac:picMkLst>
            <pc:docMk/>
            <pc:sldMk cId="693819611" sldId="262"/>
            <ac:picMk id="10" creationId="{F313445E-568D-38C0-73AE-7DB9BCC1F8DC}"/>
          </ac:picMkLst>
        </pc:picChg>
        <pc:picChg chg="add mod">
          <ac:chgData name="Dhavala, Vibhu V" userId="db9a412f-1177-48d8-b83c-75524c5b1e91" providerId="ADAL" clId="{34E2EA16-B584-41BC-AA9B-B59EA8E1D6A1}" dt="2023-05-03T04:17:39.126" v="623" actId="1076"/>
          <ac:picMkLst>
            <pc:docMk/>
            <pc:sldMk cId="693819611" sldId="262"/>
            <ac:picMk id="18" creationId="{73B97B5E-707C-5E6E-69AC-A9596C6DAA27}"/>
          </ac:picMkLst>
        </pc:picChg>
        <pc:cxnChg chg="add del mod">
          <ac:chgData name="Dhavala, Vibhu V" userId="db9a412f-1177-48d8-b83c-75524c5b1e91" providerId="ADAL" clId="{34E2EA16-B584-41BC-AA9B-B59EA8E1D6A1}" dt="2023-05-03T04:06:17.578" v="415"/>
          <ac:cxnSpMkLst>
            <pc:docMk/>
            <pc:sldMk cId="693819611" sldId="262"/>
            <ac:cxnSpMk id="8" creationId="{1086102E-E44B-8202-321F-A30D8DFD0ABC}"/>
          </ac:cxnSpMkLst>
        </pc:cxnChg>
        <pc:cxnChg chg="add del mod">
          <ac:chgData name="Dhavala, Vibhu V" userId="db9a412f-1177-48d8-b83c-75524c5b1e91" providerId="ADAL" clId="{34E2EA16-B584-41BC-AA9B-B59EA8E1D6A1}" dt="2023-05-03T04:06:17.578" v="415"/>
          <ac:cxnSpMkLst>
            <pc:docMk/>
            <pc:sldMk cId="693819611" sldId="262"/>
            <ac:cxnSpMk id="9" creationId="{42B4F59A-3BEA-0DFA-678A-77F7A8AD9829}"/>
          </ac:cxnSpMkLst>
        </pc:cxnChg>
        <pc:cxnChg chg="add del mod">
          <ac:chgData name="Dhavala, Vibhu V" userId="db9a412f-1177-48d8-b83c-75524c5b1e91" providerId="ADAL" clId="{34E2EA16-B584-41BC-AA9B-B59EA8E1D6A1}" dt="2023-05-03T04:06:24.965" v="419"/>
          <ac:cxnSpMkLst>
            <pc:docMk/>
            <pc:sldMk cId="693819611" sldId="262"/>
            <ac:cxnSpMk id="16" creationId="{7FE208B6-EADF-DFEA-5584-50F7CEE1687F}"/>
          </ac:cxnSpMkLst>
        </pc:cxnChg>
        <pc:cxnChg chg="add del mod">
          <ac:chgData name="Dhavala, Vibhu V" userId="db9a412f-1177-48d8-b83c-75524c5b1e91" providerId="ADAL" clId="{34E2EA16-B584-41BC-AA9B-B59EA8E1D6A1}" dt="2023-05-03T04:06:24.965" v="419"/>
          <ac:cxnSpMkLst>
            <pc:docMk/>
            <pc:sldMk cId="693819611" sldId="262"/>
            <ac:cxnSpMk id="17" creationId="{031E25EF-2412-F418-1818-8F8A41065BA1}"/>
          </ac:cxnSpMkLst>
        </pc:cxnChg>
        <pc:cxnChg chg="add del mod">
          <ac:chgData name="Dhavala, Vibhu V" userId="db9a412f-1177-48d8-b83c-75524c5b1e91" providerId="ADAL" clId="{34E2EA16-B584-41BC-AA9B-B59EA8E1D6A1}" dt="2023-05-03T04:06:39.931" v="422" actId="478"/>
          <ac:cxnSpMkLst>
            <pc:docMk/>
            <pc:sldMk cId="693819611" sldId="262"/>
            <ac:cxnSpMk id="20" creationId="{054FE3AB-0236-F3BD-14ED-2F458AD8C004}"/>
          </ac:cxnSpMkLst>
        </pc:cxnChg>
        <pc:cxnChg chg="add mod">
          <ac:chgData name="Dhavala, Vibhu V" userId="db9a412f-1177-48d8-b83c-75524c5b1e91" providerId="ADAL" clId="{34E2EA16-B584-41BC-AA9B-B59EA8E1D6A1}" dt="2023-05-03T04:06:37.379" v="421" actId="1076"/>
          <ac:cxnSpMkLst>
            <pc:docMk/>
            <pc:sldMk cId="693819611" sldId="262"/>
            <ac:cxnSpMk id="21" creationId="{6A965525-4DC8-ADAE-6894-D5752F70189B}"/>
          </ac:cxnSpMkLst>
        </pc:cxnChg>
      </pc:sldChg>
      <pc:sldChg chg="delSp modSp mod">
        <pc:chgData name="Dhavala, Vibhu V" userId="db9a412f-1177-48d8-b83c-75524c5b1e91" providerId="ADAL" clId="{34E2EA16-B584-41BC-AA9B-B59EA8E1D6A1}" dt="2023-05-03T04:57:20.647" v="1075" actId="1076"/>
        <pc:sldMkLst>
          <pc:docMk/>
          <pc:sldMk cId="1874946432" sldId="265"/>
        </pc:sldMkLst>
        <pc:spChg chg="del">
          <ac:chgData name="Dhavala, Vibhu V" userId="db9a412f-1177-48d8-b83c-75524c5b1e91" providerId="ADAL" clId="{34E2EA16-B584-41BC-AA9B-B59EA8E1D6A1}" dt="2023-05-03T04:16:39.658" v="613" actId="478"/>
          <ac:spMkLst>
            <pc:docMk/>
            <pc:sldMk cId="1874946432" sldId="265"/>
            <ac:spMk id="3" creationId="{13D7D154-B2E8-467A-D430-699FBF266DB0}"/>
          </ac:spMkLst>
        </pc:spChg>
        <pc:spChg chg="mod">
          <ac:chgData name="Dhavala, Vibhu V" userId="db9a412f-1177-48d8-b83c-75524c5b1e91" providerId="ADAL" clId="{34E2EA16-B584-41BC-AA9B-B59EA8E1D6A1}" dt="2023-05-03T04:57:20.647" v="1075" actId="1076"/>
          <ac:spMkLst>
            <pc:docMk/>
            <pc:sldMk cId="1874946432" sldId="265"/>
            <ac:spMk id="21" creationId="{00000000-0000-0000-0000-000000000000}"/>
          </ac:spMkLst>
        </pc:spChg>
      </pc:sldChg>
      <pc:sldChg chg="delSp mod">
        <pc:chgData name="Dhavala, Vibhu V" userId="db9a412f-1177-48d8-b83c-75524c5b1e91" providerId="ADAL" clId="{34E2EA16-B584-41BC-AA9B-B59EA8E1D6A1}" dt="2023-05-03T04:16:36.510" v="612" actId="478"/>
        <pc:sldMkLst>
          <pc:docMk/>
          <pc:sldMk cId="675300985" sldId="269"/>
        </pc:sldMkLst>
        <pc:spChg chg="del">
          <ac:chgData name="Dhavala, Vibhu V" userId="db9a412f-1177-48d8-b83c-75524c5b1e91" providerId="ADAL" clId="{34E2EA16-B584-41BC-AA9B-B59EA8E1D6A1}" dt="2023-05-03T04:16:36.510" v="612" actId="478"/>
          <ac:spMkLst>
            <pc:docMk/>
            <pc:sldMk cId="675300985" sldId="269"/>
            <ac:spMk id="4" creationId="{F80BC2CA-D6BD-8AD9-F111-0BD12D7BD329}"/>
          </ac:spMkLst>
        </pc:spChg>
      </pc:sldChg>
      <pc:sldChg chg="delSp modSp mod">
        <pc:chgData name="Dhavala, Vibhu V" userId="db9a412f-1177-48d8-b83c-75524c5b1e91" providerId="ADAL" clId="{34E2EA16-B584-41BC-AA9B-B59EA8E1D6A1}" dt="2023-05-03T04:56:18.214" v="1061" actId="12789"/>
        <pc:sldMkLst>
          <pc:docMk/>
          <pc:sldMk cId="1883963107" sldId="270"/>
        </pc:sldMkLst>
        <pc:spChg chg="del mod">
          <ac:chgData name="Dhavala, Vibhu V" userId="db9a412f-1177-48d8-b83c-75524c5b1e91" providerId="ADAL" clId="{34E2EA16-B584-41BC-AA9B-B59EA8E1D6A1}" dt="2023-05-03T04:14:17.455" v="547"/>
          <ac:spMkLst>
            <pc:docMk/>
            <pc:sldMk cId="1883963107" sldId="270"/>
            <ac:spMk id="3" creationId="{3CE01B65-0D7D-DC58-B8FC-73284E2307AF}"/>
          </ac:spMkLst>
        </pc:spChg>
        <pc:spChg chg="del">
          <ac:chgData name="Dhavala, Vibhu V" userId="db9a412f-1177-48d8-b83c-75524c5b1e91" providerId="ADAL" clId="{34E2EA16-B584-41BC-AA9B-B59EA8E1D6A1}" dt="2023-05-03T04:16:33.994" v="611" actId="478"/>
          <ac:spMkLst>
            <pc:docMk/>
            <pc:sldMk cId="1883963107" sldId="270"/>
            <ac:spMk id="5" creationId="{3AA3D30E-19F4-AA10-BEAF-D4ABB5D0AF62}"/>
          </ac:spMkLst>
        </pc:spChg>
        <pc:spChg chg="mod">
          <ac:chgData name="Dhavala, Vibhu V" userId="db9a412f-1177-48d8-b83c-75524c5b1e91" providerId="ADAL" clId="{34E2EA16-B584-41BC-AA9B-B59EA8E1D6A1}" dt="2023-05-03T04:56:14.957" v="1060" actId="12789"/>
          <ac:spMkLst>
            <pc:docMk/>
            <pc:sldMk cId="1883963107" sldId="270"/>
            <ac:spMk id="21" creationId="{00000000-0000-0000-0000-000000000000}"/>
          </ac:spMkLst>
        </pc:spChg>
        <pc:picChg chg="mod">
          <ac:chgData name="Dhavala, Vibhu V" userId="db9a412f-1177-48d8-b83c-75524c5b1e91" providerId="ADAL" clId="{34E2EA16-B584-41BC-AA9B-B59EA8E1D6A1}" dt="2023-05-03T04:56:18.214" v="1061" actId="12789"/>
          <ac:picMkLst>
            <pc:docMk/>
            <pc:sldMk cId="1883963107" sldId="270"/>
            <ac:picMk id="2" creationId="{2C7F4884-A476-C966-D64D-AA343EE911D2}"/>
          </ac:picMkLst>
        </pc:picChg>
      </pc:sldChg>
      <pc:sldChg chg="delSp modSp mod">
        <pc:chgData name="Dhavala, Vibhu V" userId="db9a412f-1177-48d8-b83c-75524c5b1e91" providerId="ADAL" clId="{34E2EA16-B584-41BC-AA9B-B59EA8E1D6A1}" dt="2023-05-03T04:55:46.154" v="1054" actId="1076"/>
        <pc:sldMkLst>
          <pc:docMk/>
          <pc:sldMk cId="1938220978" sldId="272"/>
        </pc:sldMkLst>
        <pc:spChg chg="del">
          <ac:chgData name="Dhavala, Vibhu V" userId="db9a412f-1177-48d8-b83c-75524c5b1e91" providerId="ADAL" clId="{34E2EA16-B584-41BC-AA9B-B59EA8E1D6A1}" dt="2023-05-03T04:16:31.279" v="610" actId="478"/>
          <ac:spMkLst>
            <pc:docMk/>
            <pc:sldMk cId="1938220978" sldId="272"/>
            <ac:spMk id="3" creationId="{44DA01CF-8500-FCE7-1327-12B1D99C0298}"/>
          </ac:spMkLst>
        </pc:spChg>
        <pc:spChg chg="mod">
          <ac:chgData name="Dhavala, Vibhu V" userId="db9a412f-1177-48d8-b83c-75524c5b1e91" providerId="ADAL" clId="{34E2EA16-B584-41BC-AA9B-B59EA8E1D6A1}" dt="2023-05-03T04:55:46.154" v="1054" actId="1076"/>
          <ac:spMkLst>
            <pc:docMk/>
            <pc:sldMk cId="1938220978" sldId="272"/>
            <ac:spMk id="21" creationId="{00000000-0000-0000-0000-000000000000}"/>
          </ac:spMkLst>
        </pc:spChg>
      </pc:sldChg>
      <pc:sldChg chg="delSp modSp mod">
        <pc:chgData name="Dhavala, Vibhu V" userId="db9a412f-1177-48d8-b83c-75524c5b1e91" providerId="ADAL" clId="{34E2EA16-B584-41BC-AA9B-B59EA8E1D6A1}" dt="2023-05-03T04:55:49.567" v="1055" actId="1076"/>
        <pc:sldMkLst>
          <pc:docMk/>
          <pc:sldMk cId="676747510" sldId="273"/>
        </pc:sldMkLst>
        <pc:spChg chg="mod">
          <ac:chgData name="Dhavala, Vibhu V" userId="db9a412f-1177-48d8-b83c-75524c5b1e91" providerId="ADAL" clId="{34E2EA16-B584-41BC-AA9B-B59EA8E1D6A1}" dt="2023-05-03T04:55:49.567" v="1055" actId="1076"/>
          <ac:spMkLst>
            <pc:docMk/>
            <pc:sldMk cId="676747510" sldId="273"/>
            <ac:spMk id="3" creationId="{1F3B4B39-27E6-41D2-11AB-6802A31BDF81}"/>
          </ac:spMkLst>
        </pc:spChg>
        <pc:spChg chg="del">
          <ac:chgData name="Dhavala, Vibhu V" userId="db9a412f-1177-48d8-b83c-75524c5b1e91" providerId="ADAL" clId="{34E2EA16-B584-41BC-AA9B-B59EA8E1D6A1}" dt="2023-05-03T04:16:27.581" v="609" actId="478"/>
          <ac:spMkLst>
            <pc:docMk/>
            <pc:sldMk cId="676747510" sldId="273"/>
            <ac:spMk id="4" creationId="{16B3EF05-90CB-A412-718A-0749DFB37774}"/>
          </ac:spMkLst>
        </pc:spChg>
      </pc:sldChg>
      <pc:sldChg chg="delSp modSp mod">
        <pc:chgData name="Dhavala, Vibhu V" userId="db9a412f-1177-48d8-b83c-75524c5b1e91" providerId="ADAL" clId="{34E2EA16-B584-41BC-AA9B-B59EA8E1D6A1}" dt="2023-05-03T04:54:40.370" v="1037" actId="12789"/>
        <pc:sldMkLst>
          <pc:docMk/>
          <pc:sldMk cId="2156811152" sldId="274"/>
        </pc:sldMkLst>
        <pc:spChg chg="del">
          <ac:chgData name="Dhavala, Vibhu V" userId="db9a412f-1177-48d8-b83c-75524c5b1e91" providerId="ADAL" clId="{34E2EA16-B584-41BC-AA9B-B59EA8E1D6A1}" dt="2023-05-03T04:15:56.514" v="601" actId="478"/>
          <ac:spMkLst>
            <pc:docMk/>
            <pc:sldMk cId="2156811152" sldId="274"/>
            <ac:spMk id="3" creationId="{B0B6CD5D-B1B8-89A7-6A71-A84AE9C80A9C}"/>
          </ac:spMkLst>
        </pc:spChg>
        <pc:spChg chg="mod">
          <ac:chgData name="Dhavala, Vibhu V" userId="db9a412f-1177-48d8-b83c-75524c5b1e91" providerId="ADAL" clId="{34E2EA16-B584-41BC-AA9B-B59EA8E1D6A1}" dt="2023-05-03T04:54:40.370" v="1037" actId="12789"/>
          <ac:spMkLst>
            <pc:docMk/>
            <pc:sldMk cId="2156811152" sldId="274"/>
            <ac:spMk id="21" creationId="{00000000-0000-0000-0000-000000000000}"/>
          </ac:spMkLst>
        </pc:spChg>
      </pc:sldChg>
      <pc:sldChg chg="delSp modSp mod">
        <pc:chgData name="Dhavala, Vibhu V" userId="db9a412f-1177-48d8-b83c-75524c5b1e91" providerId="ADAL" clId="{34E2EA16-B584-41BC-AA9B-B59EA8E1D6A1}" dt="2023-05-03T04:54:33.667" v="1036" actId="1076"/>
        <pc:sldMkLst>
          <pc:docMk/>
          <pc:sldMk cId="1485953523" sldId="275"/>
        </pc:sldMkLst>
        <pc:spChg chg="del mod">
          <ac:chgData name="Dhavala, Vibhu V" userId="db9a412f-1177-48d8-b83c-75524c5b1e91" providerId="ADAL" clId="{34E2EA16-B584-41BC-AA9B-B59EA8E1D6A1}" dt="2023-05-03T04:16:24.292" v="608" actId="478"/>
          <ac:spMkLst>
            <pc:docMk/>
            <pc:sldMk cId="1485953523" sldId="275"/>
            <ac:spMk id="3" creationId="{9F13305C-370E-9321-195C-BB24A975CD11}"/>
          </ac:spMkLst>
        </pc:spChg>
        <pc:spChg chg="mod">
          <ac:chgData name="Dhavala, Vibhu V" userId="db9a412f-1177-48d8-b83c-75524c5b1e91" providerId="ADAL" clId="{34E2EA16-B584-41BC-AA9B-B59EA8E1D6A1}" dt="2023-05-03T04:54:33.667" v="1036" actId="1076"/>
          <ac:spMkLst>
            <pc:docMk/>
            <pc:sldMk cId="1485953523" sldId="275"/>
            <ac:spMk id="21" creationId="{00000000-0000-0000-0000-000000000000}"/>
          </ac:spMkLst>
        </pc:spChg>
      </pc:sldChg>
      <pc:sldChg chg="delSp modSp mod">
        <pc:chgData name="Dhavala, Vibhu V" userId="db9a412f-1177-48d8-b83c-75524c5b1e91" providerId="ADAL" clId="{34E2EA16-B584-41BC-AA9B-B59EA8E1D6A1}" dt="2023-05-03T04:53:58.806" v="1032" actId="1076"/>
        <pc:sldMkLst>
          <pc:docMk/>
          <pc:sldMk cId="1063641696" sldId="276"/>
        </pc:sldMkLst>
        <pc:spChg chg="del">
          <ac:chgData name="Dhavala, Vibhu V" userId="db9a412f-1177-48d8-b83c-75524c5b1e91" providerId="ADAL" clId="{34E2EA16-B584-41BC-AA9B-B59EA8E1D6A1}" dt="2023-05-03T04:15:58.907" v="602" actId="478"/>
          <ac:spMkLst>
            <pc:docMk/>
            <pc:sldMk cId="1063641696" sldId="276"/>
            <ac:spMk id="3" creationId="{8BECB82D-2E2B-43F9-D21F-E6321D582F9E}"/>
          </ac:spMkLst>
        </pc:spChg>
        <pc:spChg chg="mod">
          <ac:chgData name="Dhavala, Vibhu V" userId="db9a412f-1177-48d8-b83c-75524c5b1e91" providerId="ADAL" clId="{34E2EA16-B584-41BC-AA9B-B59EA8E1D6A1}" dt="2023-05-03T04:53:58.806" v="1032" actId="1076"/>
          <ac:spMkLst>
            <pc:docMk/>
            <pc:sldMk cId="1063641696" sldId="276"/>
            <ac:spMk id="21" creationId="{00000000-0000-0000-0000-000000000000}"/>
          </ac:spMkLst>
        </pc:spChg>
      </pc:sldChg>
      <pc:sldChg chg="delSp modSp mod">
        <pc:chgData name="Dhavala, Vibhu V" userId="db9a412f-1177-48d8-b83c-75524c5b1e91" providerId="ADAL" clId="{34E2EA16-B584-41BC-AA9B-B59EA8E1D6A1}" dt="2023-05-03T05:13:02.767" v="1486" actId="20577"/>
        <pc:sldMkLst>
          <pc:docMk/>
          <pc:sldMk cId="4271264320" sldId="277"/>
        </pc:sldMkLst>
        <pc:spChg chg="del">
          <ac:chgData name="Dhavala, Vibhu V" userId="db9a412f-1177-48d8-b83c-75524c5b1e91" providerId="ADAL" clId="{34E2EA16-B584-41BC-AA9B-B59EA8E1D6A1}" dt="2023-05-03T04:16:02.205" v="603" actId="478"/>
          <ac:spMkLst>
            <pc:docMk/>
            <pc:sldMk cId="4271264320" sldId="277"/>
            <ac:spMk id="3" creationId="{690DE9DC-7072-6744-EE21-1FA40CD54F5E}"/>
          </ac:spMkLst>
        </pc:spChg>
        <pc:spChg chg="mod">
          <ac:chgData name="Dhavala, Vibhu V" userId="db9a412f-1177-48d8-b83c-75524c5b1e91" providerId="ADAL" clId="{34E2EA16-B584-41BC-AA9B-B59EA8E1D6A1}" dt="2023-05-03T05:13:02.767" v="1486" actId="20577"/>
          <ac:spMkLst>
            <pc:docMk/>
            <pc:sldMk cId="4271264320" sldId="277"/>
            <ac:spMk id="21" creationId="{00000000-0000-0000-0000-000000000000}"/>
          </ac:spMkLst>
        </pc:spChg>
      </pc:sldChg>
      <pc:sldChg chg="delSp modSp mod">
        <pc:chgData name="Dhavala, Vibhu V" userId="db9a412f-1177-48d8-b83c-75524c5b1e91" providerId="ADAL" clId="{34E2EA16-B584-41BC-AA9B-B59EA8E1D6A1}" dt="2023-05-03T04:52:45.629" v="1021" actId="1076"/>
        <pc:sldMkLst>
          <pc:docMk/>
          <pc:sldMk cId="1000805808" sldId="278"/>
        </pc:sldMkLst>
        <pc:spChg chg="del">
          <ac:chgData name="Dhavala, Vibhu V" userId="db9a412f-1177-48d8-b83c-75524c5b1e91" providerId="ADAL" clId="{34E2EA16-B584-41BC-AA9B-B59EA8E1D6A1}" dt="2023-05-03T04:16:04.525" v="604" actId="478"/>
          <ac:spMkLst>
            <pc:docMk/>
            <pc:sldMk cId="1000805808" sldId="278"/>
            <ac:spMk id="4" creationId="{548A131F-8E30-DD07-D2FE-A256F46BCB55}"/>
          </ac:spMkLst>
        </pc:spChg>
        <pc:spChg chg="mod">
          <ac:chgData name="Dhavala, Vibhu V" userId="db9a412f-1177-48d8-b83c-75524c5b1e91" providerId="ADAL" clId="{34E2EA16-B584-41BC-AA9B-B59EA8E1D6A1}" dt="2023-05-03T04:52:45.629" v="1021" actId="1076"/>
          <ac:spMkLst>
            <pc:docMk/>
            <pc:sldMk cId="1000805808" sldId="278"/>
            <ac:spMk id="21" creationId="{00000000-0000-0000-0000-000000000000}"/>
          </ac:spMkLst>
        </pc:spChg>
      </pc:sldChg>
      <pc:sldChg chg="delSp modSp mod">
        <pc:chgData name="Dhavala, Vibhu V" userId="db9a412f-1177-48d8-b83c-75524c5b1e91" providerId="ADAL" clId="{34E2EA16-B584-41BC-AA9B-B59EA8E1D6A1}" dt="2023-05-03T04:52:39.867" v="1020" actId="1076"/>
        <pc:sldMkLst>
          <pc:docMk/>
          <pc:sldMk cId="3485192832" sldId="279"/>
        </pc:sldMkLst>
        <pc:spChg chg="del">
          <ac:chgData name="Dhavala, Vibhu V" userId="db9a412f-1177-48d8-b83c-75524c5b1e91" providerId="ADAL" clId="{34E2EA16-B584-41BC-AA9B-B59EA8E1D6A1}" dt="2023-05-03T04:16:07.357" v="605" actId="478"/>
          <ac:spMkLst>
            <pc:docMk/>
            <pc:sldMk cId="3485192832" sldId="279"/>
            <ac:spMk id="3" creationId="{6A445267-EDEF-D84E-4E15-66D1ACBAEB2C}"/>
          </ac:spMkLst>
        </pc:spChg>
        <pc:spChg chg="mod">
          <ac:chgData name="Dhavala, Vibhu V" userId="db9a412f-1177-48d8-b83c-75524c5b1e91" providerId="ADAL" clId="{34E2EA16-B584-41BC-AA9B-B59EA8E1D6A1}" dt="2023-05-03T04:52:39.867" v="1020" actId="1076"/>
          <ac:spMkLst>
            <pc:docMk/>
            <pc:sldMk cId="3485192832" sldId="279"/>
            <ac:spMk id="21" creationId="{00000000-0000-0000-0000-000000000000}"/>
          </ac:spMkLst>
        </pc:spChg>
      </pc:sldChg>
      <pc:sldChg chg="delSp modSp mod">
        <pc:chgData name="Dhavala, Vibhu V" userId="db9a412f-1177-48d8-b83c-75524c5b1e91" providerId="ADAL" clId="{34E2EA16-B584-41BC-AA9B-B59EA8E1D6A1}" dt="2023-05-03T06:06:03.894" v="1782" actId="20577"/>
        <pc:sldMkLst>
          <pc:docMk/>
          <pc:sldMk cId="463427289" sldId="280"/>
        </pc:sldMkLst>
        <pc:spChg chg="del mod">
          <ac:chgData name="Dhavala, Vibhu V" userId="db9a412f-1177-48d8-b83c-75524c5b1e91" providerId="ADAL" clId="{34E2EA16-B584-41BC-AA9B-B59EA8E1D6A1}" dt="2023-05-03T04:15:53.171" v="600" actId="478"/>
          <ac:spMkLst>
            <pc:docMk/>
            <pc:sldMk cId="463427289" sldId="280"/>
            <ac:spMk id="3" creationId="{28D567F9-AEB6-73E1-AF2A-569FB9B62494}"/>
          </ac:spMkLst>
        </pc:spChg>
        <pc:spChg chg="mod">
          <ac:chgData name="Dhavala, Vibhu V" userId="db9a412f-1177-48d8-b83c-75524c5b1e91" providerId="ADAL" clId="{34E2EA16-B584-41BC-AA9B-B59EA8E1D6A1}" dt="2023-05-03T06:06:03.894" v="1782" actId="20577"/>
          <ac:spMkLst>
            <pc:docMk/>
            <pc:sldMk cId="463427289" sldId="280"/>
            <ac:spMk id="21" creationId="{00000000-0000-0000-0000-000000000000}"/>
          </ac:spMkLst>
        </pc:spChg>
      </pc:sldChg>
      <pc:sldChg chg="delSp modSp mod">
        <pc:chgData name="Dhavala, Vibhu V" userId="db9a412f-1177-48d8-b83c-75524c5b1e91" providerId="ADAL" clId="{34E2EA16-B584-41BC-AA9B-B59EA8E1D6A1}" dt="2023-05-03T04:58:22.498" v="1085" actId="255"/>
        <pc:sldMkLst>
          <pc:docMk/>
          <pc:sldMk cId="540660586" sldId="281"/>
        </pc:sldMkLst>
        <pc:spChg chg="del">
          <ac:chgData name="Dhavala, Vibhu V" userId="db9a412f-1177-48d8-b83c-75524c5b1e91" providerId="ADAL" clId="{34E2EA16-B584-41BC-AA9B-B59EA8E1D6A1}" dt="2023-05-03T04:15:49.574" v="598" actId="478"/>
          <ac:spMkLst>
            <pc:docMk/>
            <pc:sldMk cId="540660586" sldId="281"/>
            <ac:spMk id="4" creationId="{B7312CCD-DA74-26C2-8611-E1BEA6668561}"/>
          </ac:spMkLst>
        </pc:spChg>
        <pc:spChg chg="mod">
          <ac:chgData name="Dhavala, Vibhu V" userId="db9a412f-1177-48d8-b83c-75524c5b1e91" providerId="ADAL" clId="{34E2EA16-B584-41BC-AA9B-B59EA8E1D6A1}" dt="2023-05-03T04:58:22.498" v="1085" actId="255"/>
          <ac:spMkLst>
            <pc:docMk/>
            <pc:sldMk cId="540660586" sldId="281"/>
            <ac:spMk id="21" creationId="{00000000-0000-0000-0000-000000000000}"/>
          </ac:spMkLst>
        </pc:spChg>
      </pc:sldChg>
      <pc:sldChg chg="delSp modSp mod">
        <pc:chgData name="Dhavala, Vibhu V" userId="db9a412f-1177-48d8-b83c-75524c5b1e91" providerId="ADAL" clId="{34E2EA16-B584-41BC-AA9B-B59EA8E1D6A1}" dt="2023-05-03T05:01:02.279" v="1123" actId="403"/>
        <pc:sldMkLst>
          <pc:docMk/>
          <pc:sldMk cId="2233168348" sldId="282"/>
        </pc:sldMkLst>
        <pc:spChg chg="del mod">
          <ac:chgData name="Dhavala, Vibhu V" userId="db9a412f-1177-48d8-b83c-75524c5b1e91" providerId="ADAL" clId="{34E2EA16-B584-41BC-AA9B-B59EA8E1D6A1}" dt="2023-05-03T04:15:46.648" v="597" actId="478"/>
          <ac:spMkLst>
            <pc:docMk/>
            <pc:sldMk cId="2233168348" sldId="282"/>
            <ac:spMk id="4" creationId="{15A44AE2-EDB5-8974-1469-92DFEB9AAB5D}"/>
          </ac:spMkLst>
        </pc:spChg>
        <pc:graphicFrameChg chg="modGraphic">
          <ac:chgData name="Dhavala, Vibhu V" userId="db9a412f-1177-48d8-b83c-75524c5b1e91" providerId="ADAL" clId="{34E2EA16-B584-41BC-AA9B-B59EA8E1D6A1}" dt="2023-05-03T05:01:02.279" v="1123" actId="403"/>
          <ac:graphicFrameMkLst>
            <pc:docMk/>
            <pc:sldMk cId="2233168348" sldId="282"/>
            <ac:graphicFrameMk id="2" creationId="{63CABADE-660D-D371-5901-D8421E85A865}"/>
          </ac:graphicFrameMkLst>
        </pc:graphicFrameChg>
      </pc:sldChg>
      <pc:sldChg chg="delSp modSp mod">
        <pc:chgData name="Dhavala, Vibhu V" userId="db9a412f-1177-48d8-b83c-75524c5b1e91" providerId="ADAL" clId="{34E2EA16-B584-41BC-AA9B-B59EA8E1D6A1}" dt="2023-05-03T05:00:46.097" v="1120" actId="2711"/>
        <pc:sldMkLst>
          <pc:docMk/>
          <pc:sldMk cId="799741123" sldId="283"/>
        </pc:sldMkLst>
        <pc:spChg chg="del mod">
          <ac:chgData name="Dhavala, Vibhu V" userId="db9a412f-1177-48d8-b83c-75524c5b1e91" providerId="ADAL" clId="{34E2EA16-B584-41BC-AA9B-B59EA8E1D6A1}" dt="2023-05-03T04:13:14.714" v="544" actId="478"/>
          <ac:spMkLst>
            <pc:docMk/>
            <pc:sldMk cId="799741123" sldId="283"/>
            <ac:spMk id="4" creationId="{3E9892EC-CE66-24D6-6C7E-8A45A23A176E}"/>
          </ac:spMkLst>
        </pc:spChg>
        <pc:graphicFrameChg chg="modGraphic">
          <ac:chgData name="Dhavala, Vibhu V" userId="db9a412f-1177-48d8-b83c-75524c5b1e91" providerId="ADAL" clId="{34E2EA16-B584-41BC-AA9B-B59EA8E1D6A1}" dt="2023-05-03T05:00:46.097" v="1120" actId="2711"/>
          <ac:graphicFrameMkLst>
            <pc:docMk/>
            <pc:sldMk cId="799741123" sldId="283"/>
            <ac:graphicFrameMk id="3" creationId="{51E796CE-8B44-5949-2C21-8ADEF9130317}"/>
          </ac:graphicFrameMkLst>
        </pc:graphicFrameChg>
      </pc:sldChg>
      <pc:sldChg chg="new del">
        <pc:chgData name="Dhavala, Vibhu V" userId="db9a412f-1177-48d8-b83c-75524c5b1e91" providerId="ADAL" clId="{34E2EA16-B584-41BC-AA9B-B59EA8E1D6A1}" dt="2023-05-03T04:16:14.394" v="606" actId="2696"/>
        <pc:sldMkLst>
          <pc:docMk/>
          <pc:sldMk cId="1861991221" sldId="285"/>
        </pc:sldMkLst>
      </pc:sldChg>
      <pc:sldMasterChg chg="modSp mod">
        <pc:chgData name="Dhavala, Vibhu V" userId="db9a412f-1177-48d8-b83c-75524c5b1e91" providerId="ADAL" clId="{34E2EA16-B584-41BC-AA9B-B59EA8E1D6A1}" dt="2023-05-03T04:12:54.921" v="542" actId="20577"/>
        <pc:sldMasterMkLst>
          <pc:docMk/>
          <pc:sldMasterMk cId="0" sldId="2147483648"/>
        </pc:sldMasterMkLst>
        <pc:spChg chg="mod">
          <ac:chgData name="Dhavala, Vibhu V" userId="db9a412f-1177-48d8-b83c-75524c5b1e91" providerId="ADAL" clId="{34E2EA16-B584-41BC-AA9B-B59EA8E1D6A1}" dt="2023-05-03T04:12:54.921" v="542" actId="20577"/>
          <ac:spMkLst>
            <pc:docMk/>
            <pc:sldMasterMk cId="0" sldId="2147483648"/>
            <ac:spMk id="7" creationId="{00000000-0000-0000-0000-000000000000}"/>
          </ac:spMkLst>
        </pc:spChg>
        <pc:spChg chg="mod">
          <ac:chgData name="Dhavala, Vibhu V" userId="db9a412f-1177-48d8-b83c-75524c5b1e91" providerId="ADAL" clId="{34E2EA16-B584-41BC-AA9B-B59EA8E1D6A1}" dt="2023-05-03T04:12:38.348" v="508" actId="1076"/>
          <ac:spMkLst>
            <pc:docMk/>
            <pc:sldMasterMk cId="0" sldId="2147483648"/>
            <ac:spMk id="1032" creationId="{00000000-0000-0000-0000-000000000000}"/>
          </ac:spMkLst>
        </pc:spChg>
      </pc:sldMasterChg>
    </pc:docChg>
  </pc:docChgLst>
  <pc:docChgLst>
    <pc:chgData name="Dhavala, Vibhu V" userId="S::vdhavala@iastate.edu::db9a412f-1177-48d8-b83c-75524c5b1e91" providerId="AD" clId="Web-{DA220D76-C8A6-2B8D-3836-351AEED36E3F}"/>
    <pc:docChg chg="modSld">
      <pc:chgData name="Dhavala, Vibhu V" userId="S::vdhavala@iastate.edu::db9a412f-1177-48d8-b83c-75524c5b1e91" providerId="AD" clId="Web-{DA220D76-C8A6-2B8D-3836-351AEED36E3F}" dt="2023-05-03T00:33:21.825" v="18" actId="1076"/>
      <pc:docMkLst>
        <pc:docMk/>
      </pc:docMkLst>
      <pc:sldChg chg="modSp">
        <pc:chgData name="Dhavala, Vibhu V" userId="S::vdhavala@iastate.edu::db9a412f-1177-48d8-b83c-75524c5b1e91" providerId="AD" clId="Web-{DA220D76-C8A6-2B8D-3836-351AEED36E3F}" dt="2023-05-03T00:33:21.825" v="18" actId="1076"/>
        <pc:sldMkLst>
          <pc:docMk/>
          <pc:sldMk cId="746562659" sldId="261"/>
        </pc:sldMkLst>
        <pc:spChg chg="mod">
          <ac:chgData name="Dhavala, Vibhu V" userId="S::vdhavala@iastate.edu::db9a412f-1177-48d8-b83c-75524c5b1e91" providerId="AD" clId="Web-{DA220D76-C8A6-2B8D-3836-351AEED36E3F}" dt="2023-05-03T00:32:57.105" v="17" actId="1076"/>
          <ac:spMkLst>
            <pc:docMk/>
            <pc:sldMk cId="746562659" sldId="261"/>
            <ac:spMk id="8" creationId="{00000000-0000-0000-0000-000000000000}"/>
          </ac:spMkLst>
        </pc:spChg>
        <pc:picChg chg="mod">
          <ac:chgData name="Dhavala, Vibhu V" userId="S::vdhavala@iastate.edu::db9a412f-1177-48d8-b83c-75524c5b1e91" providerId="AD" clId="Web-{DA220D76-C8A6-2B8D-3836-351AEED36E3F}" dt="2023-05-03T00:33:21.825" v="18" actId="1076"/>
          <ac:picMkLst>
            <pc:docMk/>
            <pc:sldMk cId="746562659" sldId="261"/>
            <ac:picMk id="9" creationId="{00000000-0000-0000-0000-000000000000}"/>
          </ac:picMkLst>
        </pc:picChg>
        <pc:cxnChg chg="mod">
          <ac:chgData name="Dhavala, Vibhu V" userId="S::vdhavala@iastate.edu::db9a412f-1177-48d8-b83c-75524c5b1e91" providerId="AD" clId="Web-{DA220D76-C8A6-2B8D-3836-351AEED36E3F}" dt="2023-05-03T00:32:38.682" v="14" actId="1076"/>
          <ac:cxnSpMkLst>
            <pc:docMk/>
            <pc:sldMk cId="746562659" sldId="261"/>
            <ac:cxnSpMk id="22" creationId="{00000000-0000-0000-0000-000000000000}"/>
          </ac:cxnSpMkLst>
        </pc:cxnChg>
        <pc:cxnChg chg="mod">
          <ac:chgData name="Dhavala, Vibhu V" userId="S::vdhavala@iastate.edu::db9a412f-1177-48d8-b83c-75524c5b1e91" providerId="AD" clId="Web-{DA220D76-C8A6-2B8D-3836-351AEED36E3F}" dt="2023-05-03T00:32:38.682" v="15" actId="1076"/>
          <ac:cxnSpMkLst>
            <pc:docMk/>
            <pc:sldMk cId="746562659" sldId="261"/>
            <ac:cxnSpMk id="26" creationId="{00000000-0000-0000-0000-000000000000}"/>
          </ac:cxnSpMkLst>
        </pc:cxnChg>
      </pc:sldChg>
    </pc:docChg>
  </pc:docChgLst>
  <pc:docChgLst>
    <pc:chgData name="Roskopf, Jake F" userId="S::jroskopf@iastate.edu::f628aee5-351e-437a-b338-1be3a7bab0cd" providerId="AD" clId="Web-{3A46BF46-5A69-2B3C-CFBA-59FDF4906700}"/>
    <pc:docChg chg="addSld delSld modSld sldOrd modMainMaster">
      <pc:chgData name="Roskopf, Jake F" userId="S::jroskopf@iastate.edu::f628aee5-351e-437a-b338-1be3a7bab0cd" providerId="AD" clId="Web-{3A46BF46-5A69-2B3C-CFBA-59FDF4906700}" dt="2023-05-03T03:49:36.376" v="473"/>
      <pc:docMkLst>
        <pc:docMk/>
      </pc:docMkLst>
      <pc:sldChg chg="modSp">
        <pc:chgData name="Roskopf, Jake F" userId="S::jroskopf@iastate.edu::f628aee5-351e-437a-b338-1be3a7bab0cd" providerId="AD" clId="Web-{3A46BF46-5A69-2B3C-CFBA-59FDF4906700}" dt="2023-05-03T00:30:40.259" v="22" actId="20577"/>
        <pc:sldMkLst>
          <pc:docMk/>
          <pc:sldMk cId="746562659" sldId="261"/>
        </pc:sldMkLst>
        <pc:spChg chg="mod">
          <ac:chgData name="Roskopf, Jake F" userId="S::jroskopf@iastate.edu::f628aee5-351e-437a-b338-1be3a7bab0cd" providerId="AD" clId="Web-{3A46BF46-5A69-2B3C-CFBA-59FDF4906700}" dt="2023-05-03T00:30:06.820" v="20" actId="20577"/>
          <ac:spMkLst>
            <pc:docMk/>
            <pc:sldMk cId="746562659" sldId="261"/>
            <ac:spMk id="8" creationId="{00000000-0000-0000-0000-000000000000}"/>
          </ac:spMkLst>
        </pc:spChg>
        <pc:spChg chg="mod">
          <ac:chgData name="Roskopf, Jake F" userId="S::jroskopf@iastate.edu::f628aee5-351e-437a-b338-1be3a7bab0cd" providerId="AD" clId="Web-{3A46BF46-5A69-2B3C-CFBA-59FDF4906700}" dt="2023-05-03T00:30:40.259" v="22" actId="20577"/>
          <ac:spMkLst>
            <pc:docMk/>
            <pc:sldMk cId="746562659" sldId="261"/>
            <ac:spMk id="12" creationId="{00000000-0000-0000-0000-000000000000}"/>
          </ac:spMkLst>
        </pc:spChg>
      </pc:sldChg>
      <pc:sldChg chg="ord">
        <pc:chgData name="Roskopf, Jake F" userId="S::jroskopf@iastate.edu::f628aee5-351e-437a-b338-1be3a7bab0cd" providerId="AD" clId="Web-{3A46BF46-5A69-2B3C-CFBA-59FDF4906700}" dt="2023-05-03T00:32:10.965" v="30"/>
        <pc:sldMkLst>
          <pc:docMk/>
          <pc:sldMk cId="1578416224" sldId="263"/>
        </pc:sldMkLst>
      </pc:sldChg>
      <pc:sldChg chg="modSp ord">
        <pc:chgData name="Roskopf, Jake F" userId="S::jroskopf@iastate.edu::f628aee5-351e-437a-b338-1be3a7bab0cd" providerId="AD" clId="Web-{3A46BF46-5A69-2B3C-CFBA-59FDF4906700}" dt="2023-05-03T00:50:18.955" v="353" actId="20577"/>
        <pc:sldMkLst>
          <pc:docMk/>
          <pc:sldMk cId="1874946432" sldId="265"/>
        </pc:sldMkLst>
        <pc:spChg chg="mod">
          <ac:chgData name="Roskopf, Jake F" userId="S::jroskopf@iastate.edu::f628aee5-351e-437a-b338-1be3a7bab0cd" providerId="AD" clId="Web-{3A46BF46-5A69-2B3C-CFBA-59FDF4906700}" dt="2023-05-03T00:50:18.955" v="353" actId="20577"/>
          <ac:spMkLst>
            <pc:docMk/>
            <pc:sldMk cId="1874946432" sldId="265"/>
            <ac:spMk id="21" creationId="{00000000-0000-0000-0000-000000000000}"/>
          </ac:spMkLst>
        </pc:spChg>
      </pc:sldChg>
      <pc:sldChg chg="new del">
        <pc:chgData name="Roskopf, Jake F" userId="S::jroskopf@iastate.edu::f628aee5-351e-437a-b338-1be3a7bab0cd" providerId="AD" clId="Web-{3A46BF46-5A69-2B3C-CFBA-59FDF4906700}" dt="2023-05-03T00:31:53.011" v="26"/>
        <pc:sldMkLst>
          <pc:docMk/>
          <pc:sldMk cId="2322867609" sldId="268"/>
        </pc:sldMkLst>
      </pc:sldChg>
      <pc:sldChg chg="add replId">
        <pc:chgData name="Roskopf, Jake F" userId="S::jroskopf@iastate.edu::f628aee5-351e-437a-b338-1be3a7bab0cd" providerId="AD" clId="Web-{3A46BF46-5A69-2B3C-CFBA-59FDF4906700}" dt="2023-05-03T00:31:58.996" v="27"/>
        <pc:sldMkLst>
          <pc:docMk/>
          <pc:sldMk cId="3283311698" sldId="268"/>
        </pc:sldMkLst>
      </pc:sldChg>
      <pc:sldChg chg="new del">
        <pc:chgData name="Roskopf, Jake F" userId="S::jroskopf@iastate.edu::f628aee5-351e-437a-b338-1be3a7bab0cd" providerId="AD" clId="Web-{3A46BF46-5A69-2B3C-CFBA-59FDF4906700}" dt="2023-05-03T00:31:30.386" v="24"/>
        <pc:sldMkLst>
          <pc:docMk/>
          <pc:sldMk cId="3457968500" sldId="268"/>
        </pc:sldMkLst>
      </pc:sldChg>
      <pc:sldChg chg="add replId">
        <pc:chgData name="Roskopf, Jake F" userId="S::jroskopf@iastate.edu::f628aee5-351e-437a-b338-1be3a7bab0cd" providerId="AD" clId="Web-{3A46BF46-5A69-2B3C-CFBA-59FDF4906700}" dt="2023-05-03T00:32:20.450" v="31"/>
        <pc:sldMkLst>
          <pc:docMk/>
          <pc:sldMk cId="675300985" sldId="269"/>
        </pc:sldMkLst>
      </pc:sldChg>
      <pc:sldChg chg="modSp add replId">
        <pc:chgData name="Roskopf, Jake F" userId="S::jroskopf@iastate.edu::f628aee5-351e-437a-b338-1be3a7bab0cd" providerId="AD" clId="Web-{3A46BF46-5A69-2B3C-CFBA-59FDF4906700}" dt="2023-05-03T00:48:19.201" v="345" actId="20577"/>
        <pc:sldMkLst>
          <pc:docMk/>
          <pc:sldMk cId="1883963107" sldId="270"/>
        </pc:sldMkLst>
        <pc:spChg chg="mod">
          <ac:chgData name="Roskopf, Jake F" userId="S::jroskopf@iastate.edu::f628aee5-351e-437a-b338-1be3a7bab0cd" providerId="AD" clId="Web-{3A46BF46-5A69-2B3C-CFBA-59FDF4906700}" dt="2023-05-03T00:48:19.201" v="345" actId="20577"/>
          <ac:spMkLst>
            <pc:docMk/>
            <pc:sldMk cId="1883963107" sldId="270"/>
            <ac:spMk id="3" creationId="{3CE01B65-0D7D-DC58-B8FC-73284E2307AF}"/>
          </ac:spMkLst>
        </pc:spChg>
      </pc:sldChg>
      <pc:sldChg chg="add replId">
        <pc:chgData name="Roskopf, Jake F" userId="S::jroskopf@iastate.edu::f628aee5-351e-437a-b338-1be3a7bab0cd" providerId="AD" clId="Web-{3A46BF46-5A69-2B3C-CFBA-59FDF4906700}" dt="2023-05-03T00:32:22.262" v="33"/>
        <pc:sldMkLst>
          <pc:docMk/>
          <pc:sldMk cId="3685183067" sldId="271"/>
        </pc:sldMkLst>
      </pc:sldChg>
      <pc:sldChg chg="modSp add replId">
        <pc:chgData name="Roskopf, Jake F" userId="S::jroskopf@iastate.edu::f628aee5-351e-437a-b338-1be3a7bab0cd" providerId="AD" clId="Web-{3A46BF46-5A69-2B3C-CFBA-59FDF4906700}" dt="2023-05-03T00:42:50.752" v="335" actId="20577"/>
        <pc:sldMkLst>
          <pc:docMk/>
          <pc:sldMk cId="1938220978" sldId="272"/>
        </pc:sldMkLst>
        <pc:spChg chg="mod">
          <ac:chgData name="Roskopf, Jake F" userId="S::jroskopf@iastate.edu::f628aee5-351e-437a-b338-1be3a7bab0cd" providerId="AD" clId="Web-{3A46BF46-5A69-2B3C-CFBA-59FDF4906700}" dt="2023-05-03T00:33:07.654" v="66" actId="20577"/>
          <ac:spMkLst>
            <pc:docMk/>
            <pc:sldMk cId="1938220978" sldId="272"/>
            <ac:spMk id="20" creationId="{00000000-0000-0000-0000-000000000000}"/>
          </ac:spMkLst>
        </pc:spChg>
        <pc:spChg chg="mod">
          <ac:chgData name="Roskopf, Jake F" userId="S::jroskopf@iastate.edu::f628aee5-351e-437a-b338-1be3a7bab0cd" providerId="AD" clId="Web-{3A46BF46-5A69-2B3C-CFBA-59FDF4906700}" dt="2023-05-03T00:42:50.752" v="335" actId="20577"/>
          <ac:spMkLst>
            <pc:docMk/>
            <pc:sldMk cId="1938220978" sldId="272"/>
            <ac:spMk id="21" creationId="{00000000-0000-0000-0000-000000000000}"/>
          </ac:spMkLst>
        </pc:spChg>
      </pc:sldChg>
      <pc:sldChg chg="addSp delSp modSp add replId">
        <pc:chgData name="Roskopf, Jake F" userId="S::jroskopf@iastate.edu::f628aee5-351e-437a-b338-1be3a7bab0cd" providerId="AD" clId="Web-{3A46BF46-5A69-2B3C-CFBA-59FDF4906700}" dt="2023-05-03T01:40:40.652" v="472" actId="20577"/>
        <pc:sldMkLst>
          <pc:docMk/>
          <pc:sldMk cId="676747510" sldId="273"/>
        </pc:sldMkLst>
        <pc:spChg chg="add mod">
          <ac:chgData name="Roskopf, Jake F" userId="S::jroskopf@iastate.edu::f628aee5-351e-437a-b338-1be3a7bab0cd" providerId="AD" clId="Web-{3A46BF46-5A69-2B3C-CFBA-59FDF4906700}" dt="2023-05-03T01:40:40.652" v="472" actId="20577"/>
          <ac:spMkLst>
            <pc:docMk/>
            <pc:sldMk cId="676747510" sldId="273"/>
            <ac:spMk id="3" creationId="{1F3B4B39-27E6-41D2-11AB-6802A31BDF81}"/>
          </ac:spMkLst>
        </pc:spChg>
        <pc:spChg chg="mod">
          <ac:chgData name="Roskopf, Jake F" userId="S::jroskopf@iastate.edu::f628aee5-351e-437a-b338-1be3a7bab0cd" providerId="AD" clId="Web-{3A46BF46-5A69-2B3C-CFBA-59FDF4906700}" dt="2023-05-03T00:36:00.973" v="242" actId="14100"/>
          <ac:spMkLst>
            <pc:docMk/>
            <pc:sldMk cId="676747510" sldId="273"/>
            <ac:spMk id="20" creationId="{00000000-0000-0000-0000-000000000000}"/>
          </ac:spMkLst>
        </pc:spChg>
        <pc:spChg chg="del mod">
          <ac:chgData name="Roskopf, Jake F" userId="S::jroskopf@iastate.edu::f628aee5-351e-437a-b338-1be3a7bab0cd" providerId="AD" clId="Web-{3A46BF46-5A69-2B3C-CFBA-59FDF4906700}" dt="2023-05-03T00:36:20.552" v="250"/>
          <ac:spMkLst>
            <pc:docMk/>
            <pc:sldMk cId="676747510" sldId="273"/>
            <ac:spMk id="21" creationId="{00000000-0000-0000-0000-000000000000}"/>
          </ac:spMkLst>
        </pc:spChg>
      </pc:sldChg>
      <pc:sldChg chg="add replId">
        <pc:chgData name="Roskopf, Jake F" userId="S::jroskopf@iastate.edu::f628aee5-351e-437a-b338-1be3a7bab0cd" providerId="AD" clId="Web-{3A46BF46-5A69-2B3C-CFBA-59FDF4906700}" dt="2023-05-03T00:32:22.606" v="36"/>
        <pc:sldMkLst>
          <pc:docMk/>
          <pc:sldMk cId="2156811152" sldId="274"/>
        </pc:sldMkLst>
      </pc:sldChg>
      <pc:sldChg chg="modSp add replId">
        <pc:chgData name="Roskopf, Jake F" userId="S::jroskopf@iastate.edu::f628aee5-351e-437a-b338-1be3a7bab0cd" providerId="AD" clId="Web-{3A46BF46-5A69-2B3C-CFBA-59FDF4906700}" dt="2023-05-03T00:48:46.373" v="347" actId="20577"/>
        <pc:sldMkLst>
          <pc:docMk/>
          <pc:sldMk cId="1485953523" sldId="275"/>
        </pc:sldMkLst>
        <pc:spChg chg="mod">
          <ac:chgData name="Roskopf, Jake F" userId="S::jroskopf@iastate.edu::f628aee5-351e-437a-b338-1be3a7bab0cd" providerId="AD" clId="Web-{3A46BF46-5A69-2B3C-CFBA-59FDF4906700}" dt="2023-05-03T00:48:46.373" v="347" actId="20577"/>
          <ac:spMkLst>
            <pc:docMk/>
            <pc:sldMk cId="1485953523" sldId="275"/>
            <ac:spMk id="21" creationId="{00000000-0000-0000-0000-000000000000}"/>
          </ac:spMkLst>
        </pc:spChg>
      </pc:sldChg>
      <pc:sldChg chg="modNotes">
        <pc:chgData name="Roskopf, Jake F" userId="S::jroskopf@iastate.edu::f628aee5-351e-437a-b338-1be3a7bab0cd" providerId="AD" clId="Web-{3A46BF46-5A69-2B3C-CFBA-59FDF4906700}" dt="2023-05-03T03:49:36.376" v="473"/>
        <pc:sldMkLst>
          <pc:docMk/>
          <pc:sldMk cId="540660586" sldId="281"/>
        </pc:sldMkLst>
      </pc:sldChg>
      <pc:sldMasterChg chg="modSp mod modSldLayout">
        <pc:chgData name="Roskopf, Jake F" userId="S::jroskopf@iastate.edu::f628aee5-351e-437a-b338-1be3a7bab0cd" providerId="AD" clId="Web-{3A46BF46-5A69-2B3C-CFBA-59FDF4906700}" dt="2023-05-03T00:53:19.945" v="354"/>
        <pc:sldMasterMkLst>
          <pc:docMk/>
          <pc:sldMasterMk cId="0" sldId="2147483648"/>
        </pc:sldMasterMkLst>
        <pc:spChg chg="mod">
          <ac:chgData name="Roskopf, Jake F" userId="S::jroskopf@iastate.edu::f628aee5-351e-437a-b338-1be3a7bab0cd" providerId="AD" clId="Web-{3A46BF46-5A69-2B3C-CFBA-59FDF4906700}" dt="2023-05-03T00:53:19.945" v="354"/>
          <ac:spMkLst>
            <pc:docMk/>
            <pc:sldMasterMk cId="0" sldId="2147483648"/>
            <ac:spMk id="15" creationId="{00000000-0000-0000-0000-000000000000}"/>
          </ac:spMkLst>
        </pc:spChg>
        <pc:sldLayoutChg chg="mod">
          <pc:chgData name="Roskopf, Jake F" userId="S::jroskopf@iastate.edu::f628aee5-351e-437a-b338-1be3a7bab0cd" providerId="AD" clId="Web-{3A46BF46-5A69-2B3C-CFBA-59FDF4906700}" dt="2023-05-03T00:53:19.945" v="354"/>
          <pc:sldLayoutMkLst>
            <pc:docMk/>
            <pc:sldMasterMk cId="0" sldId="2147483648"/>
            <pc:sldLayoutMk cId="0" sldId="2147483650"/>
          </pc:sldLayoutMkLst>
        </pc:sldLayoutChg>
      </pc:sldMasterChg>
    </pc:docChg>
  </pc:docChgLst>
  <pc:docChgLst>
    <pc:chgData name="Espinoza, Cristofer K" userId="S::cke@iastate.edu::9ba309b2-5b96-4304-87e1-b00c60ef3187" providerId="AD" clId="Web-{DA0FB564-9C2D-EE75-0D7B-DDE23B1223D9}"/>
    <pc:docChg chg="addSld delSld modSld sldOrd addMainMaster">
      <pc:chgData name="Espinoza, Cristofer K" userId="S::cke@iastate.edu::9ba309b2-5b96-4304-87e1-b00c60ef3187" providerId="AD" clId="Web-{DA0FB564-9C2D-EE75-0D7B-DDE23B1223D9}" dt="2023-05-03T03:13:06.666" v="1274"/>
      <pc:docMkLst>
        <pc:docMk/>
      </pc:docMkLst>
      <pc:sldChg chg="addSp delSp modSp">
        <pc:chgData name="Espinoza, Cristofer K" userId="S::cke@iastate.edu::9ba309b2-5b96-4304-87e1-b00c60ef3187" providerId="AD" clId="Web-{DA0FB564-9C2D-EE75-0D7B-DDE23B1223D9}" dt="2023-05-03T00:36:30.585" v="90" actId="1076"/>
        <pc:sldMkLst>
          <pc:docMk/>
          <pc:sldMk cId="593002056" sldId="260"/>
        </pc:sldMkLst>
        <pc:spChg chg="add mod">
          <ac:chgData name="Espinoza, Cristofer K" userId="S::cke@iastate.edu::9ba309b2-5b96-4304-87e1-b00c60ef3187" providerId="AD" clId="Web-{DA0FB564-9C2D-EE75-0D7B-DDE23B1223D9}" dt="2023-05-03T00:36:30.585" v="90" actId="1076"/>
          <ac:spMkLst>
            <pc:docMk/>
            <pc:sldMk cId="593002056" sldId="260"/>
            <ac:spMk id="5" creationId="{CBBA0214-C4A1-B2B6-C2A0-712FCEC9FB80}"/>
          </ac:spMkLst>
        </pc:spChg>
        <pc:spChg chg="add mod">
          <ac:chgData name="Espinoza, Cristofer K" userId="S::cke@iastate.edu::9ba309b2-5b96-4304-87e1-b00c60ef3187" providerId="AD" clId="Web-{DA0FB564-9C2D-EE75-0D7B-DDE23B1223D9}" dt="2023-05-03T00:35:16.145" v="84" actId="1076"/>
          <ac:spMkLst>
            <pc:docMk/>
            <pc:sldMk cId="593002056" sldId="260"/>
            <ac:spMk id="6" creationId="{59F4910B-D42A-30FC-CF68-AA4E9082354D}"/>
          </ac:spMkLst>
        </pc:spChg>
        <pc:spChg chg="add mod">
          <ac:chgData name="Espinoza, Cristofer K" userId="S::cke@iastate.edu::9ba309b2-5b96-4304-87e1-b00c60ef3187" providerId="AD" clId="Web-{DA0FB564-9C2D-EE75-0D7B-DDE23B1223D9}" dt="2023-05-03T00:35:51.099" v="87" actId="1076"/>
          <ac:spMkLst>
            <pc:docMk/>
            <pc:sldMk cId="593002056" sldId="260"/>
            <ac:spMk id="7" creationId="{73AAAA4E-257A-924A-32C3-2E03D09B1096}"/>
          </ac:spMkLst>
        </pc:spChg>
        <pc:spChg chg="add mod">
          <ac:chgData name="Espinoza, Cristofer K" userId="S::cke@iastate.edu::9ba309b2-5b96-4304-87e1-b00c60ef3187" providerId="AD" clId="Web-{DA0FB564-9C2D-EE75-0D7B-DDE23B1223D9}" dt="2023-05-03T00:33:37.815" v="70" actId="1076"/>
          <ac:spMkLst>
            <pc:docMk/>
            <pc:sldMk cId="593002056" sldId="260"/>
            <ac:spMk id="8" creationId="{F2B751E7-A58D-99AC-6B27-617E80AD04CD}"/>
          </ac:spMkLst>
        </pc:spChg>
        <pc:spChg chg="del">
          <ac:chgData name="Espinoza, Cristofer K" userId="S::cke@iastate.edu::9ba309b2-5b96-4304-87e1-b00c60ef3187" providerId="AD" clId="Web-{DA0FB564-9C2D-EE75-0D7B-DDE23B1223D9}" dt="2023-05-03T00:30:41.513" v="10"/>
          <ac:spMkLst>
            <pc:docMk/>
            <pc:sldMk cId="593002056" sldId="260"/>
            <ac:spMk id="10" creationId="{00000000-0000-0000-0000-000000000000}"/>
          </ac:spMkLst>
        </pc:spChg>
        <pc:spChg chg="mod">
          <ac:chgData name="Espinoza, Cristofer K" userId="S::cke@iastate.edu::9ba309b2-5b96-4304-87e1-b00c60ef3187" providerId="AD" clId="Web-{DA0FB564-9C2D-EE75-0D7B-DDE23B1223D9}" dt="2023-05-03T00:30:38.466" v="9" actId="20577"/>
          <ac:spMkLst>
            <pc:docMk/>
            <pc:sldMk cId="593002056" sldId="260"/>
            <ac:spMk id="11" creationId="{00000000-0000-0000-0000-000000000000}"/>
          </ac:spMkLst>
        </pc:spChg>
        <pc:spChg chg="add mod">
          <ac:chgData name="Espinoza, Cristofer K" userId="S::cke@iastate.edu::9ba309b2-5b96-4304-87e1-b00c60ef3187" providerId="AD" clId="Web-{DA0FB564-9C2D-EE75-0D7B-DDE23B1223D9}" dt="2023-05-03T00:35:08.067" v="83" actId="1076"/>
          <ac:spMkLst>
            <pc:docMk/>
            <pc:sldMk cId="593002056" sldId="260"/>
            <ac:spMk id="14" creationId="{22F9B885-3CFF-4536-2252-C961FD2BC5C6}"/>
          </ac:spMkLst>
        </pc:spChg>
        <pc:spChg chg="add mod">
          <ac:chgData name="Espinoza, Cristofer K" userId="S::cke@iastate.edu::9ba309b2-5b96-4304-87e1-b00c60ef3187" providerId="AD" clId="Web-{DA0FB564-9C2D-EE75-0D7B-DDE23B1223D9}" dt="2023-05-03T00:36:12.600" v="89" actId="1076"/>
          <ac:spMkLst>
            <pc:docMk/>
            <pc:sldMk cId="593002056" sldId="260"/>
            <ac:spMk id="15" creationId="{340BCB6B-CF47-4337-88A3-8DE2713DCF32}"/>
          </ac:spMkLst>
        </pc:spChg>
        <pc:picChg chg="add mod">
          <ac:chgData name="Espinoza, Cristofer K" userId="S::cke@iastate.edu::9ba309b2-5b96-4304-87e1-b00c60ef3187" providerId="AD" clId="Web-{DA0FB564-9C2D-EE75-0D7B-DDE23B1223D9}" dt="2023-05-03T00:34:59.723" v="82" actId="1076"/>
          <ac:picMkLst>
            <pc:docMk/>
            <pc:sldMk cId="593002056" sldId="260"/>
            <ac:picMk id="2" creationId="{0BADA5C6-7540-B8E9-AF98-D5B4D44A44D6}"/>
          </ac:picMkLst>
        </pc:picChg>
        <pc:picChg chg="add mod">
          <ac:chgData name="Espinoza, Cristofer K" userId="S::cke@iastate.edu::9ba309b2-5b96-4304-87e1-b00c60ef3187" providerId="AD" clId="Web-{DA0FB564-9C2D-EE75-0D7B-DDE23B1223D9}" dt="2023-05-03T00:32:20.063" v="55" actId="1076"/>
          <ac:picMkLst>
            <pc:docMk/>
            <pc:sldMk cId="593002056" sldId="260"/>
            <ac:picMk id="3" creationId="{12FB9102-E533-FD59-7C15-CB9592BDDB64}"/>
          </ac:picMkLst>
        </pc:picChg>
        <pc:picChg chg="add mod">
          <ac:chgData name="Espinoza, Cristofer K" userId="S::cke@iastate.edu::9ba309b2-5b96-4304-87e1-b00c60ef3187" providerId="AD" clId="Web-{DA0FB564-9C2D-EE75-0D7B-DDE23B1223D9}" dt="2023-05-03T00:36:02.428" v="88" actId="1076"/>
          <ac:picMkLst>
            <pc:docMk/>
            <pc:sldMk cId="593002056" sldId="260"/>
            <ac:picMk id="4" creationId="{361D3783-08D9-F7DB-2261-42431E7C94C5}"/>
          </ac:picMkLst>
        </pc:picChg>
        <pc:picChg chg="add mod">
          <ac:chgData name="Espinoza, Cristofer K" userId="S::cke@iastate.edu::9ba309b2-5b96-4304-87e1-b00c60ef3187" providerId="AD" clId="Web-{DA0FB564-9C2D-EE75-0D7B-DDE23B1223D9}" dt="2023-05-03T00:32:08.813" v="53" actId="1076"/>
          <ac:picMkLst>
            <pc:docMk/>
            <pc:sldMk cId="593002056" sldId="260"/>
            <ac:picMk id="9" creationId="{C863A3D9-F490-FB17-964A-EA62C3D2E844}"/>
          </ac:picMkLst>
        </pc:picChg>
        <pc:picChg chg="add mod">
          <ac:chgData name="Espinoza, Cristofer K" userId="S::cke@iastate.edu::9ba309b2-5b96-4304-87e1-b00c60ef3187" providerId="AD" clId="Web-{DA0FB564-9C2D-EE75-0D7B-DDE23B1223D9}" dt="2023-05-03T00:34:52.535" v="81" actId="1076"/>
          <ac:picMkLst>
            <pc:docMk/>
            <pc:sldMk cId="593002056" sldId="260"/>
            <ac:picMk id="13" creationId="{D36B639C-6E4D-815D-35D8-6BE82D2F29FC}"/>
          </ac:picMkLst>
        </pc:picChg>
        <pc:picChg chg="add mod">
          <ac:chgData name="Espinoza, Cristofer K" userId="S::cke@iastate.edu::9ba309b2-5b96-4304-87e1-b00c60ef3187" providerId="AD" clId="Web-{DA0FB564-9C2D-EE75-0D7B-DDE23B1223D9}" dt="2023-05-03T00:35:44.693" v="86" actId="1076"/>
          <ac:picMkLst>
            <pc:docMk/>
            <pc:sldMk cId="593002056" sldId="260"/>
            <ac:picMk id="16" creationId="{58A33B7B-B5D7-97E7-FA9A-8F95A1D25EBE}"/>
          </ac:picMkLst>
        </pc:picChg>
        <pc:cxnChg chg="mod">
          <ac:chgData name="Espinoza, Cristofer K" userId="S::cke@iastate.edu::9ba309b2-5b96-4304-87e1-b00c60ef3187" providerId="AD" clId="Web-{DA0FB564-9C2D-EE75-0D7B-DDE23B1223D9}" dt="2023-05-03T00:31:16.905" v="37" actId="1076"/>
          <ac:cxnSpMkLst>
            <pc:docMk/>
            <pc:sldMk cId="593002056" sldId="260"/>
            <ac:cxnSpMk id="12" creationId="{00000000-0000-0000-0000-000000000000}"/>
          </ac:cxnSpMkLst>
        </pc:cxnChg>
      </pc:sldChg>
      <pc:sldChg chg="del">
        <pc:chgData name="Espinoza, Cristofer K" userId="S::cke@iastate.edu::9ba309b2-5b96-4304-87e1-b00c60ef3187" providerId="AD" clId="Web-{DA0FB564-9C2D-EE75-0D7B-DDE23B1223D9}" dt="2023-05-03T03:07:29.472" v="1253"/>
        <pc:sldMkLst>
          <pc:docMk/>
          <pc:sldMk cId="1675495788" sldId="264"/>
        </pc:sldMkLst>
      </pc:sldChg>
      <pc:sldChg chg="modSp">
        <pc:chgData name="Espinoza, Cristofer K" userId="S::cke@iastate.edu::9ba309b2-5b96-4304-87e1-b00c60ef3187" providerId="AD" clId="Web-{DA0FB564-9C2D-EE75-0D7B-DDE23B1223D9}" dt="2023-05-03T02:42:42.733" v="663" actId="20577"/>
        <pc:sldMkLst>
          <pc:docMk/>
          <pc:sldMk cId="1874946432" sldId="265"/>
        </pc:sldMkLst>
        <pc:spChg chg="mod">
          <ac:chgData name="Espinoza, Cristofer K" userId="S::cke@iastate.edu::9ba309b2-5b96-4304-87e1-b00c60ef3187" providerId="AD" clId="Web-{DA0FB564-9C2D-EE75-0D7B-DDE23B1223D9}" dt="2023-05-03T02:42:42.733" v="663" actId="20577"/>
          <ac:spMkLst>
            <pc:docMk/>
            <pc:sldMk cId="1874946432" sldId="265"/>
            <ac:spMk id="21" creationId="{00000000-0000-0000-0000-000000000000}"/>
          </ac:spMkLst>
        </pc:spChg>
      </pc:sldChg>
      <pc:sldChg chg="del">
        <pc:chgData name="Espinoza, Cristofer K" userId="S::cke@iastate.edu::9ba309b2-5b96-4304-87e1-b00c60ef3187" providerId="AD" clId="Web-{DA0FB564-9C2D-EE75-0D7B-DDE23B1223D9}" dt="2023-05-03T03:07:31.972" v="1254"/>
        <pc:sldMkLst>
          <pc:docMk/>
          <pc:sldMk cId="1453149747" sldId="266"/>
        </pc:sldMkLst>
      </pc:sldChg>
      <pc:sldChg chg="modSp">
        <pc:chgData name="Espinoza, Cristofer K" userId="S::cke@iastate.edu::9ba309b2-5b96-4304-87e1-b00c60ef3187" providerId="AD" clId="Web-{DA0FB564-9C2D-EE75-0D7B-DDE23B1223D9}" dt="2023-05-03T00:38:41.151" v="94" actId="1076"/>
        <pc:sldMkLst>
          <pc:docMk/>
          <pc:sldMk cId="675300985" sldId="269"/>
        </pc:sldMkLst>
        <pc:picChg chg="mod">
          <ac:chgData name="Espinoza, Cristofer K" userId="S::cke@iastate.edu::9ba309b2-5b96-4304-87e1-b00c60ef3187" providerId="AD" clId="Web-{DA0FB564-9C2D-EE75-0D7B-DDE23B1223D9}" dt="2023-05-03T00:38:41.151" v="94" actId="1076"/>
          <ac:picMkLst>
            <pc:docMk/>
            <pc:sldMk cId="675300985" sldId="269"/>
            <ac:picMk id="2" creationId="{CBD6A0C3-30CD-B5FA-D95C-8CD085A80ADF}"/>
          </ac:picMkLst>
        </pc:picChg>
      </pc:sldChg>
      <pc:sldChg chg="modSp">
        <pc:chgData name="Espinoza, Cristofer K" userId="S::cke@iastate.edu::9ba309b2-5b96-4304-87e1-b00c60ef3187" providerId="AD" clId="Web-{DA0FB564-9C2D-EE75-0D7B-DDE23B1223D9}" dt="2023-05-03T02:42:52.859" v="665" actId="20577"/>
        <pc:sldMkLst>
          <pc:docMk/>
          <pc:sldMk cId="1883963107" sldId="270"/>
        </pc:sldMkLst>
        <pc:spChg chg="mod">
          <ac:chgData name="Espinoza, Cristofer K" userId="S::cke@iastate.edu::9ba309b2-5b96-4304-87e1-b00c60ef3187" providerId="AD" clId="Web-{DA0FB564-9C2D-EE75-0D7B-DDE23B1223D9}" dt="2023-05-03T02:42:52.859" v="665" actId="20577"/>
          <ac:spMkLst>
            <pc:docMk/>
            <pc:sldMk cId="1883963107" sldId="270"/>
            <ac:spMk id="3" creationId="{3CE01B65-0D7D-DC58-B8FC-73284E2307AF}"/>
          </ac:spMkLst>
        </pc:spChg>
      </pc:sldChg>
      <pc:sldChg chg="modSp">
        <pc:chgData name="Espinoza, Cristofer K" userId="S::cke@iastate.edu::9ba309b2-5b96-4304-87e1-b00c60ef3187" providerId="AD" clId="Web-{DA0FB564-9C2D-EE75-0D7B-DDE23B1223D9}" dt="2023-05-03T02:42:58.781" v="667" actId="20577"/>
        <pc:sldMkLst>
          <pc:docMk/>
          <pc:sldMk cId="1938220978" sldId="272"/>
        </pc:sldMkLst>
        <pc:spChg chg="mod">
          <ac:chgData name="Espinoza, Cristofer K" userId="S::cke@iastate.edu::9ba309b2-5b96-4304-87e1-b00c60ef3187" providerId="AD" clId="Web-{DA0FB564-9C2D-EE75-0D7B-DDE23B1223D9}" dt="2023-05-03T02:42:58.781" v="667" actId="20577"/>
          <ac:spMkLst>
            <pc:docMk/>
            <pc:sldMk cId="1938220978" sldId="272"/>
            <ac:spMk id="21" creationId="{00000000-0000-0000-0000-000000000000}"/>
          </ac:spMkLst>
        </pc:spChg>
      </pc:sldChg>
      <pc:sldChg chg="modSp">
        <pc:chgData name="Espinoza, Cristofer K" userId="S::cke@iastate.edu::9ba309b2-5b96-4304-87e1-b00c60ef3187" providerId="AD" clId="Web-{DA0FB564-9C2D-EE75-0D7B-DDE23B1223D9}" dt="2023-05-03T02:43:07.500" v="670" actId="20577"/>
        <pc:sldMkLst>
          <pc:docMk/>
          <pc:sldMk cId="676747510" sldId="273"/>
        </pc:sldMkLst>
        <pc:spChg chg="mod">
          <ac:chgData name="Espinoza, Cristofer K" userId="S::cke@iastate.edu::9ba309b2-5b96-4304-87e1-b00c60ef3187" providerId="AD" clId="Web-{DA0FB564-9C2D-EE75-0D7B-DDE23B1223D9}" dt="2023-05-03T02:43:07.500" v="670" actId="20577"/>
          <ac:spMkLst>
            <pc:docMk/>
            <pc:sldMk cId="676747510" sldId="273"/>
            <ac:spMk id="3" creationId="{1F3B4B39-27E6-41D2-11AB-6802A31BDF81}"/>
          </ac:spMkLst>
        </pc:spChg>
      </pc:sldChg>
      <pc:sldChg chg="modSp">
        <pc:chgData name="Espinoza, Cristofer K" userId="S::cke@iastate.edu::9ba309b2-5b96-4304-87e1-b00c60ef3187" providerId="AD" clId="Web-{DA0FB564-9C2D-EE75-0D7B-DDE23B1223D9}" dt="2023-05-03T02:43:13.547" v="672" actId="20577"/>
        <pc:sldMkLst>
          <pc:docMk/>
          <pc:sldMk cId="2156811152" sldId="274"/>
        </pc:sldMkLst>
        <pc:spChg chg="mod">
          <ac:chgData name="Espinoza, Cristofer K" userId="S::cke@iastate.edu::9ba309b2-5b96-4304-87e1-b00c60ef3187" providerId="AD" clId="Web-{DA0FB564-9C2D-EE75-0D7B-DDE23B1223D9}" dt="2023-05-03T02:43:13.547" v="672" actId="20577"/>
          <ac:spMkLst>
            <pc:docMk/>
            <pc:sldMk cId="2156811152" sldId="274"/>
            <ac:spMk id="21" creationId="{00000000-0000-0000-0000-000000000000}"/>
          </ac:spMkLst>
        </pc:spChg>
      </pc:sldChg>
      <pc:sldChg chg="modSp">
        <pc:chgData name="Espinoza, Cristofer K" userId="S::cke@iastate.edu::9ba309b2-5b96-4304-87e1-b00c60ef3187" providerId="AD" clId="Web-{DA0FB564-9C2D-EE75-0D7B-DDE23B1223D9}" dt="2023-05-03T02:43:20.375" v="674" actId="20577"/>
        <pc:sldMkLst>
          <pc:docMk/>
          <pc:sldMk cId="1485953523" sldId="275"/>
        </pc:sldMkLst>
        <pc:spChg chg="mod">
          <ac:chgData name="Espinoza, Cristofer K" userId="S::cke@iastate.edu::9ba309b2-5b96-4304-87e1-b00c60ef3187" providerId="AD" clId="Web-{DA0FB564-9C2D-EE75-0D7B-DDE23B1223D9}" dt="2023-05-03T02:43:20.375" v="674" actId="20577"/>
          <ac:spMkLst>
            <pc:docMk/>
            <pc:sldMk cId="1485953523" sldId="275"/>
            <ac:spMk id="21" creationId="{00000000-0000-0000-0000-000000000000}"/>
          </ac:spMkLst>
        </pc:spChg>
      </pc:sldChg>
      <pc:sldChg chg="modSp add replId">
        <pc:chgData name="Espinoza, Cristofer K" userId="S::cke@iastate.edu::9ba309b2-5b96-4304-87e1-b00c60ef3187" providerId="AD" clId="Web-{DA0FB564-9C2D-EE75-0D7B-DDE23B1223D9}" dt="2023-05-03T02:43:26.156" v="677" actId="20577"/>
        <pc:sldMkLst>
          <pc:docMk/>
          <pc:sldMk cId="1063641696" sldId="276"/>
        </pc:sldMkLst>
        <pc:spChg chg="mod">
          <ac:chgData name="Espinoza, Cristofer K" userId="S::cke@iastate.edu::9ba309b2-5b96-4304-87e1-b00c60ef3187" providerId="AD" clId="Web-{DA0FB564-9C2D-EE75-0D7B-DDE23B1223D9}" dt="2023-05-03T00:41:23.264" v="131" actId="20577"/>
          <ac:spMkLst>
            <pc:docMk/>
            <pc:sldMk cId="1063641696" sldId="276"/>
            <ac:spMk id="20" creationId="{00000000-0000-0000-0000-000000000000}"/>
          </ac:spMkLst>
        </pc:spChg>
        <pc:spChg chg="mod">
          <ac:chgData name="Espinoza, Cristofer K" userId="S::cke@iastate.edu::9ba309b2-5b96-4304-87e1-b00c60ef3187" providerId="AD" clId="Web-{DA0FB564-9C2D-EE75-0D7B-DDE23B1223D9}" dt="2023-05-03T02:43:26.156" v="677" actId="20577"/>
          <ac:spMkLst>
            <pc:docMk/>
            <pc:sldMk cId="1063641696" sldId="276"/>
            <ac:spMk id="21" creationId="{00000000-0000-0000-0000-000000000000}"/>
          </ac:spMkLst>
        </pc:spChg>
      </pc:sldChg>
      <pc:sldChg chg="modSp add replId">
        <pc:chgData name="Espinoza, Cristofer K" userId="S::cke@iastate.edu::9ba309b2-5b96-4304-87e1-b00c60ef3187" providerId="AD" clId="Web-{DA0FB564-9C2D-EE75-0D7B-DDE23B1223D9}" dt="2023-05-03T03:13:06.666" v="1274"/>
        <pc:sldMkLst>
          <pc:docMk/>
          <pc:sldMk cId="4271264320" sldId="277"/>
        </pc:sldMkLst>
        <pc:spChg chg="mod">
          <ac:chgData name="Espinoza, Cristofer K" userId="S::cke@iastate.edu::9ba309b2-5b96-4304-87e1-b00c60ef3187" providerId="AD" clId="Web-{DA0FB564-9C2D-EE75-0D7B-DDE23B1223D9}" dt="2023-05-03T00:41:33.280" v="149" actId="20577"/>
          <ac:spMkLst>
            <pc:docMk/>
            <pc:sldMk cId="4271264320" sldId="277"/>
            <ac:spMk id="20" creationId="{00000000-0000-0000-0000-000000000000}"/>
          </ac:spMkLst>
        </pc:spChg>
        <pc:spChg chg="mod">
          <ac:chgData name="Espinoza, Cristofer K" userId="S::cke@iastate.edu::9ba309b2-5b96-4304-87e1-b00c60ef3187" providerId="AD" clId="Web-{DA0FB564-9C2D-EE75-0D7B-DDE23B1223D9}" dt="2023-05-03T03:13:06.666" v="1274"/>
          <ac:spMkLst>
            <pc:docMk/>
            <pc:sldMk cId="4271264320" sldId="277"/>
            <ac:spMk id="21" creationId="{00000000-0000-0000-0000-000000000000}"/>
          </ac:spMkLst>
        </pc:spChg>
      </pc:sldChg>
      <pc:sldChg chg="addSp delSp modSp add replId modNotes">
        <pc:chgData name="Espinoza, Cristofer K" userId="S::cke@iastate.edu::9ba309b2-5b96-4304-87e1-b00c60ef3187" providerId="AD" clId="Web-{DA0FB564-9C2D-EE75-0D7B-DDE23B1223D9}" dt="2023-05-03T02:43:41.203" v="685"/>
        <pc:sldMkLst>
          <pc:docMk/>
          <pc:sldMk cId="1000805808" sldId="278"/>
        </pc:sldMkLst>
        <pc:spChg chg="mod">
          <ac:chgData name="Espinoza, Cristofer K" userId="S::cke@iastate.edu::9ba309b2-5b96-4304-87e1-b00c60ef3187" providerId="AD" clId="Web-{DA0FB564-9C2D-EE75-0D7B-DDE23B1223D9}" dt="2023-05-03T00:41:41.718" v="159" actId="20577"/>
          <ac:spMkLst>
            <pc:docMk/>
            <pc:sldMk cId="1000805808" sldId="278"/>
            <ac:spMk id="20" creationId="{00000000-0000-0000-0000-000000000000}"/>
          </ac:spMkLst>
        </pc:spChg>
        <pc:spChg chg="mod">
          <ac:chgData name="Espinoza, Cristofer K" userId="S::cke@iastate.edu::9ba309b2-5b96-4304-87e1-b00c60ef3187" providerId="AD" clId="Web-{DA0FB564-9C2D-EE75-0D7B-DDE23B1223D9}" dt="2023-05-03T02:43:41.203" v="685"/>
          <ac:spMkLst>
            <pc:docMk/>
            <pc:sldMk cId="1000805808" sldId="278"/>
            <ac:spMk id="21" creationId="{00000000-0000-0000-0000-000000000000}"/>
          </ac:spMkLst>
        </pc:spChg>
        <pc:picChg chg="add del mod">
          <ac:chgData name="Espinoza, Cristofer K" userId="S::cke@iastate.edu::9ba309b2-5b96-4304-87e1-b00c60ef3187" providerId="AD" clId="Web-{DA0FB564-9C2D-EE75-0D7B-DDE23B1223D9}" dt="2023-05-03T00:51:21.279" v="436"/>
          <ac:picMkLst>
            <pc:docMk/>
            <pc:sldMk cId="1000805808" sldId="278"/>
            <ac:picMk id="2" creationId="{712C1D76-9DD4-F1A8-5279-CD701EE14EFE}"/>
          </ac:picMkLst>
        </pc:picChg>
        <pc:picChg chg="add mod">
          <ac:chgData name="Espinoza, Cristofer K" userId="S::cke@iastate.edu::9ba309b2-5b96-4304-87e1-b00c60ef3187" providerId="AD" clId="Web-{DA0FB564-9C2D-EE75-0D7B-DDE23B1223D9}" dt="2023-05-03T00:51:50.967" v="448" actId="1076"/>
          <ac:picMkLst>
            <pc:docMk/>
            <pc:sldMk cId="1000805808" sldId="278"/>
            <ac:picMk id="3" creationId="{64644FA3-4D05-5F8E-817A-E54B652E10B6}"/>
          </ac:picMkLst>
        </pc:picChg>
      </pc:sldChg>
      <pc:sldChg chg="modSp add replId">
        <pc:chgData name="Espinoza, Cristofer K" userId="S::cke@iastate.edu::9ba309b2-5b96-4304-87e1-b00c60ef3187" providerId="AD" clId="Web-{DA0FB564-9C2D-EE75-0D7B-DDE23B1223D9}" dt="2023-05-03T02:43:53.813" v="686" actId="20577"/>
        <pc:sldMkLst>
          <pc:docMk/>
          <pc:sldMk cId="3485192832" sldId="279"/>
        </pc:sldMkLst>
        <pc:spChg chg="mod">
          <ac:chgData name="Espinoza, Cristofer K" userId="S::cke@iastate.edu::9ba309b2-5b96-4304-87e1-b00c60ef3187" providerId="AD" clId="Web-{DA0FB564-9C2D-EE75-0D7B-DDE23B1223D9}" dt="2023-05-03T00:41:59.343" v="182" actId="20577"/>
          <ac:spMkLst>
            <pc:docMk/>
            <pc:sldMk cId="3485192832" sldId="279"/>
            <ac:spMk id="20" creationId="{00000000-0000-0000-0000-000000000000}"/>
          </ac:spMkLst>
        </pc:spChg>
        <pc:spChg chg="mod">
          <ac:chgData name="Espinoza, Cristofer K" userId="S::cke@iastate.edu::9ba309b2-5b96-4304-87e1-b00c60ef3187" providerId="AD" clId="Web-{DA0FB564-9C2D-EE75-0D7B-DDE23B1223D9}" dt="2023-05-03T02:43:53.813" v="686" actId="20577"/>
          <ac:spMkLst>
            <pc:docMk/>
            <pc:sldMk cId="3485192832" sldId="279"/>
            <ac:spMk id="21" creationId="{00000000-0000-0000-0000-000000000000}"/>
          </ac:spMkLst>
        </pc:spChg>
      </pc:sldChg>
      <pc:sldChg chg="modSp add replId">
        <pc:chgData name="Espinoza, Cristofer K" userId="S::cke@iastate.edu::9ba309b2-5b96-4304-87e1-b00c60ef3187" providerId="AD" clId="Web-{DA0FB564-9C2D-EE75-0D7B-DDE23B1223D9}" dt="2023-05-03T02:44:02.114" v="688" actId="20577"/>
        <pc:sldMkLst>
          <pc:docMk/>
          <pc:sldMk cId="463427289" sldId="280"/>
        </pc:sldMkLst>
        <pc:spChg chg="mod">
          <ac:chgData name="Espinoza, Cristofer K" userId="S::cke@iastate.edu::9ba309b2-5b96-4304-87e1-b00c60ef3187" providerId="AD" clId="Web-{DA0FB564-9C2D-EE75-0D7B-DDE23B1223D9}" dt="2023-05-03T00:42:20.765" v="203" actId="20577"/>
          <ac:spMkLst>
            <pc:docMk/>
            <pc:sldMk cId="463427289" sldId="280"/>
            <ac:spMk id="20" creationId="{00000000-0000-0000-0000-000000000000}"/>
          </ac:spMkLst>
        </pc:spChg>
        <pc:spChg chg="mod">
          <ac:chgData name="Espinoza, Cristofer K" userId="S::cke@iastate.edu::9ba309b2-5b96-4304-87e1-b00c60ef3187" providerId="AD" clId="Web-{DA0FB564-9C2D-EE75-0D7B-DDE23B1223D9}" dt="2023-05-03T02:44:02.114" v="688" actId="20577"/>
          <ac:spMkLst>
            <pc:docMk/>
            <pc:sldMk cId="463427289" sldId="280"/>
            <ac:spMk id="21" creationId="{00000000-0000-0000-0000-000000000000}"/>
          </ac:spMkLst>
        </pc:spChg>
      </pc:sldChg>
      <pc:sldChg chg="modSp add replId">
        <pc:chgData name="Espinoza, Cristofer K" userId="S::cke@iastate.edu::9ba309b2-5b96-4304-87e1-b00c60ef3187" providerId="AD" clId="Web-{DA0FB564-9C2D-EE75-0D7B-DDE23B1223D9}" dt="2023-05-03T02:44:08.802" v="690" actId="20577"/>
        <pc:sldMkLst>
          <pc:docMk/>
          <pc:sldMk cId="540660586" sldId="281"/>
        </pc:sldMkLst>
        <pc:spChg chg="mod">
          <ac:chgData name="Espinoza, Cristofer K" userId="S::cke@iastate.edu::9ba309b2-5b96-4304-87e1-b00c60ef3187" providerId="AD" clId="Web-{DA0FB564-9C2D-EE75-0D7B-DDE23B1223D9}" dt="2023-05-03T00:42:27.469" v="204" actId="20577"/>
          <ac:spMkLst>
            <pc:docMk/>
            <pc:sldMk cId="540660586" sldId="281"/>
            <ac:spMk id="20" creationId="{00000000-0000-0000-0000-000000000000}"/>
          </ac:spMkLst>
        </pc:spChg>
        <pc:spChg chg="mod">
          <ac:chgData name="Espinoza, Cristofer K" userId="S::cke@iastate.edu::9ba309b2-5b96-4304-87e1-b00c60ef3187" providerId="AD" clId="Web-{DA0FB564-9C2D-EE75-0D7B-DDE23B1223D9}" dt="2023-05-03T02:44:08.802" v="690" actId="20577"/>
          <ac:spMkLst>
            <pc:docMk/>
            <pc:sldMk cId="540660586" sldId="281"/>
            <ac:spMk id="21" creationId="{00000000-0000-0000-0000-000000000000}"/>
          </ac:spMkLst>
        </pc:spChg>
      </pc:sldChg>
      <pc:sldChg chg="addSp delSp modSp add replId">
        <pc:chgData name="Espinoza, Cristofer K" userId="S::cke@iastate.edu::9ba309b2-5b96-4304-87e1-b00c60ef3187" providerId="AD" clId="Web-{DA0FB564-9C2D-EE75-0D7B-DDE23B1223D9}" dt="2023-05-03T03:07:11.847" v="1252" actId="1076"/>
        <pc:sldMkLst>
          <pc:docMk/>
          <pc:sldMk cId="2233168348" sldId="282"/>
        </pc:sldMkLst>
        <pc:spChg chg="mod">
          <ac:chgData name="Espinoza, Cristofer K" userId="S::cke@iastate.edu::9ba309b2-5b96-4304-87e1-b00c60ef3187" providerId="AD" clId="Web-{DA0FB564-9C2D-EE75-0D7B-DDE23B1223D9}" dt="2023-05-03T02:42:09.405" v="660" actId="20577"/>
          <ac:spMkLst>
            <pc:docMk/>
            <pc:sldMk cId="2233168348" sldId="282"/>
            <ac:spMk id="20" creationId="{00000000-0000-0000-0000-000000000000}"/>
          </ac:spMkLst>
        </pc:spChg>
        <pc:spChg chg="del">
          <ac:chgData name="Espinoza, Cristofer K" userId="S::cke@iastate.edu::9ba309b2-5b96-4304-87e1-b00c60ef3187" providerId="AD" clId="Web-{DA0FB564-9C2D-EE75-0D7B-DDE23B1223D9}" dt="2023-05-03T02:42:05.358" v="659"/>
          <ac:spMkLst>
            <pc:docMk/>
            <pc:sldMk cId="2233168348" sldId="282"/>
            <ac:spMk id="21" creationId="{00000000-0000-0000-0000-000000000000}"/>
          </ac:spMkLst>
        </pc:spChg>
        <pc:graphicFrameChg chg="add mod modGraphic">
          <ac:chgData name="Espinoza, Cristofer K" userId="S::cke@iastate.edu::9ba309b2-5b96-4304-87e1-b00c60ef3187" providerId="AD" clId="Web-{DA0FB564-9C2D-EE75-0D7B-DDE23B1223D9}" dt="2023-05-03T03:07:11.847" v="1252" actId="1076"/>
          <ac:graphicFrameMkLst>
            <pc:docMk/>
            <pc:sldMk cId="2233168348" sldId="282"/>
            <ac:graphicFrameMk id="2" creationId="{63CABADE-660D-D371-5901-D8421E85A865}"/>
          </ac:graphicFrameMkLst>
        </pc:graphicFrameChg>
      </pc:sldChg>
      <pc:sldChg chg="addSp delSp modSp add ord replId">
        <pc:chgData name="Espinoza, Cristofer K" userId="S::cke@iastate.edu::9ba309b2-5b96-4304-87e1-b00c60ef3187" providerId="AD" clId="Web-{DA0FB564-9C2D-EE75-0D7B-DDE23B1223D9}" dt="2023-05-03T03:10:59.195" v="1271"/>
        <pc:sldMkLst>
          <pc:docMk/>
          <pc:sldMk cId="799741123" sldId="283"/>
        </pc:sldMkLst>
        <pc:spChg chg="add del mod">
          <ac:chgData name="Espinoza, Cristofer K" userId="S::cke@iastate.edu::9ba309b2-5b96-4304-87e1-b00c60ef3187" providerId="AD" clId="Web-{DA0FB564-9C2D-EE75-0D7B-DDE23B1223D9}" dt="2023-05-03T00:58:31.634" v="503"/>
          <ac:spMkLst>
            <pc:docMk/>
            <pc:sldMk cId="799741123" sldId="283"/>
            <ac:spMk id="3" creationId="{46AE0ED9-8247-83AA-09A4-8962140C1AFD}"/>
          </ac:spMkLst>
        </pc:spChg>
        <pc:spChg chg="add del mod">
          <ac:chgData name="Espinoza, Cristofer K" userId="S::cke@iastate.edu::9ba309b2-5b96-4304-87e1-b00c60ef3187" providerId="AD" clId="Web-{DA0FB564-9C2D-EE75-0D7B-DDE23B1223D9}" dt="2023-05-03T00:58:31.634" v="502"/>
          <ac:spMkLst>
            <pc:docMk/>
            <pc:sldMk cId="799741123" sldId="283"/>
            <ac:spMk id="4" creationId="{A97EDC17-D95D-8ED8-7722-5591B6728BFF}"/>
          </ac:spMkLst>
        </pc:spChg>
        <pc:spChg chg="add del mod">
          <ac:chgData name="Espinoza, Cristofer K" userId="S::cke@iastate.edu::9ba309b2-5b96-4304-87e1-b00c60ef3187" providerId="AD" clId="Web-{DA0FB564-9C2D-EE75-0D7B-DDE23B1223D9}" dt="2023-05-03T00:58:31.634" v="501"/>
          <ac:spMkLst>
            <pc:docMk/>
            <pc:sldMk cId="799741123" sldId="283"/>
            <ac:spMk id="5" creationId="{891A2CD2-710D-669B-368B-7D0F69C578CA}"/>
          </ac:spMkLst>
        </pc:spChg>
        <pc:spChg chg="add del mod">
          <ac:chgData name="Espinoza, Cristofer K" userId="S::cke@iastate.edu::9ba309b2-5b96-4304-87e1-b00c60ef3187" providerId="AD" clId="Web-{DA0FB564-9C2D-EE75-0D7B-DDE23B1223D9}" dt="2023-05-03T00:58:31.634" v="500"/>
          <ac:spMkLst>
            <pc:docMk/>
            <pc:sldMk cId="799741123" sldId="283"/>
            <ac:spMk id="6" creationId="{87378F6A-4AAC-5267-BFFE-AB0C6B27E5C4}"/>
          </ac:spMkLst>
        </pc:spChg>
        <pc:spChg chg="add del mod">
          <ac:chgData name="Espinoza, Cristofer K" userId="S::cke@iastate.edu::9ba309b2-5b96-4304-87e1-b00c60ef3187" providerId="AD" clId="Web-{DA0FB564-9C2D-EE75-0D7B-DDE23B1223D9}" dt="2023-05-03T00:58:31.634" v="499"/>
          <ac:spMkLst>
            <pc:docMk/>
            <pc:sldMk cId="799741123" sldId="283"/>
            <ac:spMk id="7" creationId="{861A798D-9DAC-68D6-2400-47AD85AE2934}"/>
          </ac:spMkLst>
        </pc:spChg>
        <pc:spChg chg="add del mod">
          <ac:chgData name="Espinoza, Cristofer K" userId="S::cke@iastate.edu::9ba309b2-5b96-4304-87e1-b00c60ef3187" providerId="AD" clId="Web-{DA0FB564-9C2D-EE75-0D7B-DDE23B1223D9}" dt="2023-05-03T00:58:31.634" v="498"/>
          <ac:spMkLst>
            <pc:docMk/>
            <pc:sldMk cId="799741123" sldId="283"/>
            <ac:spMk id="8" creationId="{D54C34B9-4C62-ECA9-2079-07E69FAF3C34}"/>
          </ac:spMkLst>
        </pc:spChg>
        <pc:spChg chg="add del mod">
          <ac:chgData name="Espinoza, Cristofer K" userId="S::cke@iastate.edu::9ba309b2-5b96-4304-87e1-b00c60ef3187" providerId="AD" clId="Web-{DA0FB564-9C2D-EE75-0D7B-DDE23B1223D9}" dt="2023-05-03T00:58:31.634" v="497"/>
          <ac:spMkLst>
            <pc:docMk/>
            <pc:sldMk cId="799741123" sldId="283"/>
            <ac:spMk id="9" creationId="{79E57FCE-55D2-4B61-ED51-A0ADA2ACF4BB}"/>
          </ac:spMkLst>
        </pc:spChg>
        <pc:spChg chg="add del mod">
          <ac:chgData name="Espinoza, Cristofer K" userId="S::cke@iastate.edu::9ba309b2-5b96-4304-87e1-b00c60ef3187" providerId="AD" clId="Web-{DA0FB564-9C2D-EE75-0D7B-DDE23B1223D9}" dt="2023-05-03T00:58:31.634" v="496"/>
          <ac:spMkLst>
            <pc:docMk/>
            <pc:sldMk cId="799741123" sldId="283"/>
            <ac:spMk id="10" creationId="{4B38FE05-3CD7-33C0-92E2-C8F05AEC7116}"/>
          </ac:spMkLst>
        </pc:spChg>
        <pc:spChg chg="add del mod">
          <ac:chgData name="Espinoza, Cristofer K" userId="S::cke@iastate.edu::9ba309b2-5b96-4304-87e1-b00c60ef3187" providerId="AD" clId="Web-{DA0FB564-9C2D-EE75-0D7B-DDE23B1223D9}" dt="2023-05-03T00:58:31.634" v="495"/>
          <ac:spMkLst>
            <pc:docMk/>
            <pc:sldMk cId="799741123" sldId="283"/>
            <ac:spMk id="11" creationId="{53B05283-555A-BC5D-4BE6-B0312CCBEF50}"/>
          </ac:spMkLst>
        </pc:spChg>
        <pc:spChg chg="add del mod">
          <ac:chgData name="Espinoza, Cristofer K" userId="S::cke@iastate.edu::9ba309b2-5b96-4304-87e1-b00c60ef3187" providerId="AD" clId="Web-{DA0FB564-9C2D-EE75-0D7B-DDE23B1223D9}" dt="2023-05-03T00:58:31.634" v="492"/>
          <ac:spMkLst>
            <pc:docMk/>
            <pc:sldMk cId="799741123" sldId="283"/>
            <ac:spMk id="14" creationId="{3108461C-6E1B-E78A-0C72-38C7704F0CFC}"/>
          </ac:spMkLst>
        </pc:spChg>
        <pc:spChg chg="add del mod">
          <ac:chgData name="Espinoza, Cristofer K" userId="S::cke@iastate.edu::9ba309b2-5b96-4304-87e1-b00c60ef3187" providerId="AD" clId="Web-{DA0FB564-9C2D-EE75-0D7B-DDE23B1223D9}" dt="2023-05-03T00:58:31.634" v="490"/>
          <ac:spMkLst>
            <pc:docMk/>
            <pc:sldMk cId="799741123" sldId="283"/>
            <ac:spMk id="16" creationId="{3706EE1D-14B6-5707-E2FD-C16C52BFE5DA}"/>
          </ac:spMkLst>
        </pc:spChg>
        <pc:spChg chg="add del">
          <ac:chgData name="Espinoza, Cristofer K" userId="S::cke@iastate.edu::9ba309b2-5b96-4304-87e1-b00c60ef3187" providerId="AD" clId="Web-{DA0FB564-9C2D-EE75-0D7B-DDE23B1223D9}" dt="2023-05-03T00:58:35.509" v="505"/>
          <ac:spMkLst>
            <pc:docMk/>
            <pc:sldMk cId="799741123" sldId="283"/>
            <ac:spMk id="17" creationId="{1E5A337E-62E5-B11E-8A99-1F667FBBABA0}"/>
          </ac:spMkLst>
        </pc:spChg>
        <pc:spChg chg="mod">
          <ac:chgData name="Espinoza, Cristofer K" userId="S::cke@iastate.edu::9ba309b2-5b96-4304-87e1-b00c60ef3187" providerId="AD" clId="Web-{DA0FB564-9C2D-EE75-0D7B-DDE23B1223D9}" dt="2023-05-03T02:44:53.256" v="701" actId="20577"/>
          <ac:spMkLst>
            <pc:docMk/>
            <pc:sldMk cId="799741123" sldId="283"/>
            <ac:spMk id="20" creationId="{00000000-0000-0000-0000-000000000000}"/>
          </ac:spMkLst>
        </pc:spChg>
        <pc:spChg chg="del">
          <ac:chgData name="Espinoza, Cristofer K" userId="S::cke@iastate.edu::9ba309b2-5b96-4304-87e1-b00c60ef3187" providerId="AD" clId="Web-{DA0FB564-9C2D-EE75-0D7B-DDE23B1223D9}" dt="2023-05-03T00:56:40.178" v="461"/>
          <ac:spMkLst>
            <pc:docMk/>
            <pc:sldMk cId="799741123" sldId="283"/>
            <ac:spMk id="21" creationId="{00000000-0000-0000-0000-000000000000}"/>
          </ac:spMkLst>
        </pc:spChg>
        <pc:spChg chg="add del mod">
          <ac:chgData name="Espinoza, Cristofer K" userId="S::cke@iastate.edu::9ba309b2-5b96-4304-87e1-b00c60ef3187" providerId="AD" clId="Web-{DA0FB564-9C2D-EE75-0D7B-DDE23B1223D9}" dt="2023-05-03T00:58:31.634" v="488"/>
          <ac:spMkLst>
            <pc:docMk/>
            <pc:sldMk cId="799741123" sldId="283"/>
            <ac:spMk id="22" creationId="{57A57AFB-FE49-69A6-680F-D08E395A12C8}"/>
          </ac:spMkLst>
        </pc:spChg>
        <pc:graphicFrameChg chg="add mod modGraphic">
          <ac:chgData name="Espinoza, Cristofer K" userId="S::cke@iastate.edu::9ba309b2-5b96-4304-87e1-b00c60ef3187" providerId="AD" clId="Web-{DA0FB564-9C2D-EE75-0D7B-DDE23B1223D9}" dt="2023-05-03T03:10:59.195" v="1271"/>
          <ac:graphicFrameMkLst>
            <pc:docMk/>
            <pc:sldMk cId="799741123" sldId="283"/>
            <ac:graphicFrameMk id="3" creationId="{51E796CE-8B44-5949-2C21-8ADEF9130317}"/>
          </ac:graphicFrameMkLst>
        </pc:graphicFrameChg>
        <pc:cxnChg chg="add del">
          <ac:chgData name="Espinoza, Cristofer K" userId="S::cke@iastate.edu::9ba309b2-5b96-4304-87e1-b00c60ef3187" providerId="AD" clId="Web-{DA0FB564-9C2D-EE75-0D7B-DDE23B1223D9}" dt="2023-05-03T00:58:31.634" v="504"/>
          <ac:cxnSpMkLst>
            <pc:docMk/>
            <pc:sldMk cId="799741123" sldId="283"/>
            <ac:cxnSpMk id="2" creationId="{0D45A34A-D4AB-1823-C9DE-13ADBDBCE982}"/>
          </ac:cxnSpMkLst>
        </pc:cxnChg>
        <pc:cxnChg chg="add del">
          <ac:chgData name="Espinoza, Cristofer K" userId="S::cke@iastate.edu::9ba309b2-5b96-4304-87e1-b00c60ef3187" providerId="AD" clId="Web-{DA0FB564-9C2D-EE75-0D7B-DDE23B1223D9}" dt="2023-05-03T00:58:31.634" v="494"/>
          <ac:cxnSpMkLst>
            <pc:docMk/>
            <pc:sldMk cId="799741123" sldId="283"/>
            <ac:cxnSpMk id="12" creationId="{795BBC00-7CDD-A3D1-882B-3A197192FD3B}"/>
          </ac:cxnSpMkLst>
        </pc:cxnChg>
        <pc:cxnChg chg="add del">
          <ac:chgData name="Espinoza, Cristofer K" userId="S::cke@iastate.edu::9ba309b2-5b96-4304-87e1-b00c60ef3187" providerId="AD" clId="Web-{DA0FB564-9C2D-EE75-0D7B-DDE23B1223D9}" dt="2023-05-03T00:58:31.634" v="493"/>
          <ac:cxnSpMkLst>
            <pc:docMk/>
            <pc:sldMk cId="799741123" sldId="283"/>
            <ac:cxnSpMk id="13" creationId="{64DA9849-584F-A682-BA01-FA30B6EDFE5A}"/>
          </ac:cxnSpMkLst>
        </pc:cxnChg>
        <pc:cxnChg chg="add del">
          <ac:chgData name="Espinoza, Cristofer K" userId="S::cke@iastate.edu::9ba309b2-5b96-4304-87e1-b00c60ef3187" providerId="AD" clId="Web-{DA0FB564-9C2D-EE75-0D7B-DDE23B1223D9}" dt="2023-05-03T00:58:31.634" v="491"/>
          <ac:cxnSpMkLst>
            <pc:docMk/>
            <pc:sldMk cId="799741123" sldId="283"/>
            <ac:cxnSpMk id="15" creationId="{7BD990C4-7B45-47D7-4CC5-365FB6A26627}"/>
          </ac:cxnSpMkLst>
        </pc:cxnChg>
        <pc:cxnChg chg="add del">
          <ac:chgData name="Espinoza, Cristofer K" userId="S::cke@iastate.edu::9ba309b2-5b96-4304-87e1-b00c60ef3187" providerId="AD" clId="Web-{DA0FB564-9C2D-EE75-0D7B-DDE23B1223D9}" dt="2023-05-03T00:58:31.634" v="489"/>
          <ac:cxnSpMkLst>
            <pc:docMk/>
            <pc:sldMk cId="799741123" sldId="283"/>
            <ac:cxnSpMk id="18" creationId="{A6B75429-4009-4C52-CF67-F8201D03AED4}"/>
          </ac:cxnSpMkLst>
        </pc:cxnChg>
        <pc:cxnChg chg="add del">
          <ac:chgData name="Espinoza, Cristofer K" userId="S::cke@iastate.edu::9ba309b2-5b96-4304-87e1-b00c60ef3187" providerId="AD" clId="Web-{DA0FB564-9C2D-EE75-0D7B-DDE23B1223D9}" dt="2023-05-03T00:58:31.634" v="487"/>
          <ac:cxnSpMkLst>
            <pc:docMk/>
            <pc:sldMk cId="799741123" sldId="283"/>
            <ac:cxnSpMk id="23" creationId="{F1DC7815-5FDF-E89C-DC6F-4F1C164957C0}"/>
          </ac:cxnSpMkLst>
        </pc:cxnChg>
        <pc:cxnChg chg="add del">
          <ac:chgData name="Espinoza, Cristofer K" userId="S::cke@iastate.edu::9ba309b2-5b96-4304-87e1-b00c60ef3187" providerId="AD" clId="Web-{DA0FB564-9C2D-EE75-0D7B-DDE23B1223D9}" dt="2023-05-03T00:58:31.634" v="486"/>
          <ac:cxnSpMkLst>
            <pc:docMk/>
            <pc:sldMk cId="799741123" sldId="283"/>
            <ac:cxnSpMk id="24" creationId="{6F1C0A17-11B4-E9C2-A528-0FBD31C96BEA}"/>
          </ac:cxnSpMkLst>
        </pc:cxnChg>
        <pc:cxnChg chg="add del">
          <ac:chgData name="Espinoza, Cristofer K" userId="S::cke@iastate.edu::9ba309b2-5b96-4304-87e1-b00c60ef3187" providerId="AD" clId="Web-{DA0FB564-9C2D-EE75-0D7B-DDE23B1223D9}" dt="2023-05-03T00:58:31.634" v="485"/>
          <ac:cxnSpMkLst>
            <pc:docMk/>
            <pc:sldMk cId="799741123" sldId="283"/>
            <ac:cxnSpMk id="26" creationId="{F2A7A2A7-F614-FFD7-575F-FA3C556315D8}"/>
          </ac:cxnSpMkLst>
        </pc:cxnChg>
        <pc:cxnChg chg="add del">
          <ac:chgData name="Espinoza, Cristofer K" userId="S::cke@iastate.edu::9ba309b2-5b96-4304-87e1-b00c60ef3187" providerId="AD" clId="Web-{DA0FB564-9C2D-EE75-0D7B-DDE23B1223D9}" dt="2023-05-03T00:58:31.634" v="484"/>
          <ac:cxnSpMkLst>
            <pc:docMk/>
            <pc:sldMk cId="799741123" sldId="283"/>
            <ac:cxnSpMk id="27" creationId="{5A45C131-EE55-A924-F711-4F437A39440B}"/>
          </ac:cxnSpMkLst>
        </pc:cxnChg>
        <pc:cxnChg chg="add del">
          <ac:chgData name="Espinoza, Cristofer K" userId="S::cke@iastate.edu::9ba309b2-5b96-4304-87e1-b00c60ef3187" providerId="AD" clId="Web-{DA0FB564-9C2D-EE75-0D7B-DDE23B1223D9}" dt="2023-05-03T00:58:31.634" v="483"/>
          <ac:cxnSpMkLst>
            <pc:docMk/>
            <pc:sldMk cId="799741123" sldId="283"/>
            <ac:cxnSpMk id="28" creationId="{020A6EE3-99DB-081A-1DB0-85515B265258}"/>
          </ac:cxnSpMkLst>
        </pc:cxnChg>
        <pc:cxnChg chg="add del">
          <ac:chgData name="Espinoza, Cristofer K" userId="S::cke@iastate.edu::9ba309b2-5b96-4304-87e1-b00c60ef3187" providerId="AD" clId="Web-{DA0FB564-9C2D-EE75-0D7B-DDE23B1223D9}" dt="2023-05-03T00:58:31.634" v="482"/>
          <ac:cxnSpMkLst>
            <pc:docMk/>
            <pc:sldMk cId="799741123" sldId="283"/>
            <ac:cxnSpMk id="29" creationId="{0F2DE4E1-8BBF-1041-F7E5-5DDF987E06F1}"/>
          </ac:cxnSpMkLst>
        </pc:cxnChg>
        <pc:cxnChg chg="add del">
          <ac:chgData name="Espinoza, Cristofer K" userId="S::cke@iastate.edu::9ba309b2-5b96-4304-87e1-b00c60ef3187" providerId="AD" clId="Web-{DA0FB564-9C2D-EE75-0D7B-DDE23B1223D9}" dt="2023-05-03T00:58:31.634" v="481"/>
          <ac:cxnSpMkLst>
            <pc:docMk/>
            <pc:sldMk cId="799741123" sldId="283"/>
            <ac:cxnSpMk id="30" creationId="{8E0CD171-D9A7-67E5-49D5-F44929801430}"/>
          </ac:cxnSpMkLst>
        </pc:cxnChg>
      </pc:sldChg>
      <pc:sldChg chg="add del">
        <pc:chgData name="Espinoza, Cristofer K" userId="S::cke@iastate.edu::9ba309b2-5b96-4304-87e1-b00c60ef3187" providerId="AD" clId="Web-{DA0FB564-9C2D-EE75-0D7B-DDE23B1223D9}" dt="2023-05-03T03:00:09.339" v="996"/>
        <pc:sldMkLst>
          <pc:docMk/>
          <pc:sldMk cId="698219466" sldId="284"/>
        </pc:sldMkLst>
      </pc:sldChg>
      <pc:sldChg chg="delSp modSp add replId">
        <pc:chgData name="Espinoza, Cristofer K" userId="S::cke@iastate.edu::9ba309b2-5b96-4304-87e1-b00c60ef3187" providerId="AD" clId="Web-{DA0FB564-9C2D-EE75-0D7B-DDE23B1223D9}" dt="2023-05-03T03:08:08.223" v="1264"/>
        <pc:sldMkLst>
          <pc:docMk/>
          <pc:sldMk cId="1675836519" sldId="284"/>
        </pc:sldMkLst>
        <pc:spChg chg="del">
          <ac:chgData name="Espinoza, Cristofer K" userId="S::cke@iastate.edu::9ba309b2-5b96-4304-87e1-b00c60ef3187" providerId="AD" clId="Web-{DA0FB564-9C2D-EE75-0D7B-DDE23B1223D9}" dt="2023-05-03T03:08:08.223" v="1264"/>
          <ac:spMkLst>
            <pc:docMk/>
            <pc:sldMk cId="1675836519" sldId="284"/>
            <ac:spMk id="4" creationId="{4C90E314-7B94-EB86-EB79-5A4FC25F1604}"/>
          </ac:spMkLst>
        </pc:spChg>
        <pc:spChg chg="mod">
          <ac:chgData name="Espinoza, Cristofer K" userId="S::cke@iastate.edu::9ba309b2-5b96-4304-87e1-b00c60ef3187" providerId="AD" clId="Web-{DA0FB564-9C2D-EE75-0D7B-DDE23B1223D9}" dt="2023-05-03T03:08:04.879" v="1263" actId="20577"/>
          <ac:spMkLst>
            <pc:docMk/>
            <pc:sldMk cId="1675836519" sldId="284"/>
            <ac:spMk id="11" creationId="{00000000-0000-0000-0000-000000000000}"/>
          </ac:spMkLst>
        </pc:spChg>
      </pc:sldChg>
      <pc:sldChg chg="add del">
        <pc:chgData name="Espinoza, Cristofer K" userId="S::cke@iastate.edu::9ba309b2-5b96-4304-87e1-b00c60ef3187" providerId="AD" clId="Web-{DA0FB564-9C2D-EE75-0D7B-DDE23B1223D9}" dt="2023-05-03T03:00:12.136" v="997"/>
        <pc:sldMkLst>
          <pc:docMk/>
          <pc:sldMk cId="1199241457" sldId="285"/>
        </pc:sldMkLst>
      </pc:sldChg>
      <pc:sldMasterChg chg="add addSldLayout">
        <pc:chgData name="Espinoza, Cristofer K" userId="S::cke@iastate.edu::9ba309b2-5b96-4304-87e1-b00c60ef3187" providerId="AD" clId="Web-{DA0FB564-9C2D-EE75-0D7B-DDE23B1223D9}" dt="2023-05-03T01:07:46.726" v="506"/>
        <pc:sldMasterMkLst>
          <pc:docMk/>
          <pc:sldMasterMk cId="0" sldId="2147483657"/>
        </pc:sldMasterMkLst>
        <pc:sldLayoutChg chg="add">
          <pc:chgData name="Espinoza, Cristofer K" userId="S::cke@iastate.edu::9ba309b2-5b96-4304-87e1-b00c60ef3187" providerId="AD" clId="Web-{DA0FB564-9C2D-EE75-0D7B-DDE23B1223D9}" dt="2023-05-03T01:07:46.726" v="506"/>
          <pc:sldLayoutMkLst>
            <pc:docMk/>
            <pc:sldMasterMk cId="0" sldId="2147483657"/>
            <pc:sldLayoutMk cId="0" sldId="2147483649"/>
          </pc:sldLayoutMkLst>
        </pc:sldLayoutChg>
        <pc:sldLayoutChg chg="add">
          <pc:chgData name="Espinoza, Cristofer K" userId="S::cke@iastate.edu::9ba309b2-5b96-4304-87e1-b00c60ef3187" providerId="AD" clId="Web-{DA0FB564-9C2D-EE75-0D7B-DDE23B1223D9}" dt="2023-05-03T01:07:46.726" v="506"/>
          <pc:sldLayoutMkLst>
            <pc:docMk/>
            <pc:sldMasterMk cId="0" sldId="2147483657"/>
            <pc:sldLayoutMk cId="0" sldId="2147483651"/>
          </pc:sldLayoutMkLst>
        </pc:sldLayoutChg>
        <pc:sldLayoutChg chg="add">
          <pc:chgData name="Espinoza, Cristofer K" userId="S::cke@iastate.edu::9ba309b2-5b96-4304-87e1-b00c60ef3187" providerId="AD" clId="Web-{DA0FB564-9C2D-EE75-0D7B-DDE23B1223D9}" dt="2023-05-03T01:07:46.726" v="506"/>
          <pc:sldLayoutMkLst>
            <pc:docMk/>
            <pc:sldMasterMk cId="0" sldId="2147483657"/>
            <pc:sldLayoutMk cId="0" sldId="2147483652"/>
          </pc:sldLayoutMkLst>
        </pc:sldLayoutChg>
        <pc:sldLayoutChg chg="add">
          <pc:chgData name="Espinoza, Cristofer K" userId="S::cke@iastate.edu::9ba309b2-5b96-4304-87e1-b00c60ef3187" providerId="AD" clId="Web-{DA0FB564-9C2D-EE75-0D7B-DDE23B1223D9}" dt="2023-05-03T01:07:46.726" v="506"/>
          <pc:sldLayoutMkLst>
            <pc:docMk/>
            <pc:sldMasterMk cId="0" sldId="2147483657"/>
            <pc:sldLayoutMk cId="0" sldId="2147483653"/>
          </pc:sldLayoutMkLst>
        </pc:sldLayoutChg>
        <pc:sldLayoutChg chg="add">
          <pc:chgData name="Espinoza, Cristofer K" userId="S::cke@iastate.edu::9ba309b2-5b96-4304-87e1-b00c60ef3187" providerId="AD" clId="Web-{DA0FB564-9C2D-EE75-0D7B-DDE23B1223D9}" dt="2023-05-03T01:07:46.726" v="506"/>
          <pc:sldLayoutMkLst>
            <pc:docMk/>
            <pc:sldMasterMk cId="0" sldId="2147483657"/>
            <pc:sldLayoutMk cId="0" sldId="2147483654"/>
          </pc:sldLayoutMkLst>
        </pc:sldLayoutChg>
        <pc:sldLayoutChg chg="add">
          <pc:chgData name="Espinoza, Cristofer K" userId="S::cke@iastate.edu::9ba309b2-5b96-4304-87e1-b00c60ef3187" providerId="AD" clId="Web-{DA0FB564-9C2D-EE75-0D7B-DDE23B1223D9}" dt="2023-05-03T01:07:46.726" v="506"/>
          <pc:sldLayoutMkLst>
            <pc:docMk/>
            <pc:sldMasterMk cId="0" sldId="2147483657"/>
            <pc:sldLayoutMk cId="0" sldId="2147483655"/>
          </pc:sldLayoutMkLst>
        </pc:sldLayoutChg>
        <pc:sldLayoutChg chg="add">
          <pc:chgData name="Espinoza, Cristofer K" userId="S::cke@iastate.edu::9ba309b2-5b96-4304-87e1-b00c60ef3187" providerId="AD" clId="Web-{DA0FB564-9C2D-EE75-0D7B-DDE23B1223D9}" dt="2023-05-03T01:07:46.726" v="506"/>
          <pc:sldLayoutMkLst>
            <pc:docMk/>
            <pc:sldMasterMk cId="0" sldId="2147483657"/>
            <pc:sldLayoutMk cId="0" sldId="2147483656"/>
          </pc:sldLayoutMkLst>
        </pc:sldLayoutChg>
        <pc:sldLayoutChg chg="add">
          <pc:chgData name="Espinoza, Cristofer K" userId="S::cke@iastate.edu::9ba309b2-5b96-4304-87e1-b00c60ef3187" providerId="AD" clId="Web-{DA0FB564-9C2D-EE75-0D7B-DDE23B1223D9}" dt="2023-05-03T01:07:46.726" v="506"/>
          <pc:sldLayoutMkLst>
            <pc:docMk/>
            <pc:sldMasterMk cId="0" sldId="2147483657"/>
            <pc:sldLayoutMk cId="0" sldId="2147483658"/>
          </pc:sldLayoutMkLst>
        </pc:sldLayoutChg>
        <pc:sldLayoutChg chg="add">
          <pc:chgData name="Espinoza, Cristofer K" userId="S::cke@iastate.edu::9ba309b2-5b96-4304-87e1-b00c60ef3187" providerId="AD" clId="Web-{DA0FB564-9C2D-EE75-0D7B-DDE23B1223D9}" dt="2023-05-03T01:07:46.726" v="506"/>
          <pc:sldLayoutMkLst>
            <pc:docMk/>
            <pc:sldMasterMk cId="0" sldId="2147483657"/>
            <pc:sldLayoutMk cId="0" sldId="2147483659"/>
          </pc:sldLayoutMkLst>
        </pc:sldLayoutChg>
      </pc:sldMasterChg>
    </pc:docChg>
  </pc:docChgLst>
  <pc:docChgLst>
    <pc:chgData name="Dhavala, Vibhu V" userId="S::vdhavala@iastate.edu::db9a412f-1177-48d8-b83c-75524c5b1e91" providerId="AD" clId="Web-{2D89BD96-C27F-C5C6-2E0B-DBF0F34F3EB2}"/>
    <pc:docChg chg="modSld">
      <pc:chgData name="Dhavala, Vibhu V" userId="S::vdhavala@iastate.edu::db9a412f-1177-48d8-b83c-75524c5b1e91" providerId="AD" clId="Web-{2D89BD96-C27F-C5C6-2E0B-DBF0F34F3EB2}" dt="2023-05-03T00:48:00.292" v="60" actId="20577"/>
      <pc:docMkLst>
        <pc:docMk/>
      </pc:docMkLst>
      <pc:sldChg chg="modSp">
        <pc:chgData name="Dhavala, Vibhu V" userId="S::vdhavala@iastate.edu::db9a412f-1177-48d8-b83c-75524c5b1e91" providerId="AD" clId="Web-{2D89BD96-C27F-C5C6-2E0B-DBF0F34F3EB2}" dt="2023-05-03T00:48:00.292" v="60" actId="20577"/>
        <pc:sldMkLst>
          <pc:docMk/>
          <pc:sldMk cId="746562659" sldId="261"/>
        </pc:sldMkLst>
        <pc:spChg chg="mod">
          <ac:chgData name="Dhavala, Vibhu V" userId="S::vdhavala@iastate.edu::db9a412f-1177-48d8-b83c-75524c5b1e91" providerId="AD" clId="Web-{2D89BD96-C27F-C5C6-2E0B-DBF0F34F3EB2}" dt="2023-05-03T00:46:36.664" v="35" actId="20577"/>
          <ac:spMkLst>
            <pc:docMk/>
            <pc:sldMk cId="746562659" sldId="261"/>
            <ac:spMk id="8" creationId="{00000000-0000-0000-0000-000000000000}"/>
          </ac:spMkLst>
        </pc:spChg>
        <pc:spChg chg="mod">
          <ac:chgData name="Dhavala, Vibhu V" userId="S::vdhavala@iastate.edu::db9a412f-1177-48d8-b83c-75524c5b1e91" providerId="AD" clId="Web-{2D89BD96-C27F-C5C6-2E0B-DBF0F34F3EB2}" dt="2023-05-03T00:48:00.292" v="60" actId="20577"/>
          <ac:spMkLst>
            <pc:docMk/>
            <pc:sldMk cId="746562659" sldId="261"/>
            <ac:spMk id="12" creationId="{00000000-0000-0000-0000-000000000000}"/>
          </ac:spMkLst>
        </pc:spChg>
        <pc:picChg chg="mod ord">
          <ac:chgData name="Dhavala, Vibhu V" userId="S::vdhavala@iastate.edu::db9a412f-1177-48d8-b83c-75524c5b1e91" providerId="AD" clId="Web-{2D89BD96-C27F-C5C6-2E0B-DBF0F34F3EB2}" dt="2023-05-03T00:46:49.024" v="37"/>
          <ac:picMkLst>
            <pc:docMk/>
            <pc:sldMk cId="746562659" sldId="261"/>
            <ac:picMk id="9" creationId="{00000000-0000-0000-0000-000000000000}"/>
          </ac:picMkLst>
        </pc:picChg>
      </pc:sldChg>
    </pc:docChg>
  </pc:docChgLst>
  <pc:docChgLst>
    <pc:chgData name="Rettig, Samuel G" userId="S::sgrettig@iastate.edu::86a54f3d-ea43-4654-adc1-0b130ceff06d" providerId="AD" clId="Web-{921560D4-9519-EB60-BB57-E9FAE8AECE47}"/>
    <pc:docChg chg="delSld modSld">
      <pc:chgData name="Rettig, Samuel G" userId="S::sgrettig@iastate.edu::86a54f3d-ea43-4654-adc1-0b130ceff06d" providerId="AD" clId="Web-{921560D4-9519-EB60-BB57-E9FAE8AECE47}" dt="2023-05-03T00:53:36.766" v="334"/>
      <pc:docMkLst>
        <pc:docMk/>
      </pc:docMkLst>
      <pc:sldChg chg="modSp">
        <pc:chgData name="Rettig, Samuel G" userId="S::sgrettig@iastate.edu::86a54f3d-ea43-4654-adc1-0b130ceff06d" providerId="AD" clId="Web-{921560D4-9519-EB60-BB57-E9FAE8AECE47}" dt="2023-05-03T00:31:38.152" v="1" actId="1076"/>
        <pc:sldMkLst>
          <pc:docMk/>
          <pc:sldMk cId="746562659" sldId="261"/>
        </pc:sldMkLst>
        <pc:spChg chg="mod">
          <ac:chgData name="Rettig, Samuel G" userId="S::sgrettig@iastate.edu::86a54f3d-ea43-4654-adc1-0b130ceff06d" providerId="AD" clId="Web-{921560D4-9519-EB60-BB57-E9FAE8AECE47}" dt="2023-05-03T00:31:38.152" v="1" actId="1076"/>
          <ac:spMkLst>
            <pc:docMk/>
            <pc:sldMk cId="746562659" sldId="261"/>
            <ac:spMk id="8" creationId="{00000000-0000-0000-0000-000000000000}"/>
          </ac:spMkLst>
        </pc:spChg>
        <pc:picChg chg="mod">
          <ac:chgData name="Rettig, Samuel G" userId="S::sgrettig@iastate.edu::86a54f3d-ea43-4654-adc1-0b130ceff06d" providerId="AD" clId="Web-{921560D4-9519-EB60-BB57-E9FAE8AECE47}" dt="2023-05-03T00:31:24.199" v="0" actId="1076"/>
          <ac:picMkLst>
            <pc:docMk/>
            <pc:sldMk cId="746562659" sldId="261"/>
            <ac:picMk id="9" creationId="{00000000-0000-0000-0000-000000000000}"/>
          </ac:picMkLst>
        </pc:picChg>
      </pc:sldChg>
      <pc:sldChg chg="del">
        <pc:chgData name="Rettig, Samuel G" userId="S::sgrettig@iastate.edu::86a54f3d-ea43-4654-adc1-0b130ceff06d" providerId="AD" clId="Web-{921560D4-9519-EB60-BB57-E9FAE8AECE47}" dt="2023-05-03T00:53:33.453" v="332"/>
        <pc:sldMkLst>
          <pc:docMk/>
          <pc:sldMk cId="1578416224" sldId="263"/>
        </pc:sldMkLst>
      </pc:sldChg>
      <pc:sldChg chg="modSp">
        <pc:chgData name="Rettig, Samuel G" userId="S::sgrettig@iastate.edu::86a54f3d-ea43-4654-adc1-0b130ceff06d" providerId="AD" clId="Web-{921560D4-9519-EB60-BB57-E9FAE8AECE47}" dt="2023-05-03T00:34:39.956" v="18" actId="20577"/>
        <pc:sldMkLst>
          <pc:docMk/>
          <pc:sldMk cId="1874946432" sldId="265"/>
        </pc:sldMkLst>
        <pc:spChg chg="mod">
          <ac:chgData name="Rettig, Samuel G" userId="S::sgrettig@iastate.edu::86a54f3d-ea43-4654-adc1-0b130ceff06d" providerId="AD" clId="Web-{921560D4-9519-EB60-BB57-E9FAE8AECE47}" dt="2023-05-03T00:34:34.300" v="15" actId="20577"/>
          <ac:spMkLst>
            <pc:docMk/>
            <pc:sldMk cId="1874946432" sldId="265"/>
            <ac:spMk id="20" creationId="{00000000-0000-0000-0000-000000000000}"/>
          </ac:spMkLst>
        </pc:spChg>
        <pc:spChg chg="mod">
          <ac:chgData name="Rettig, Samuel G" userId="S::sgrettig@iastate.edu::86a54f3d-ea43-4654-adc1-0b130ceff06d" providerId="AD" clId="Web-{921560D4-9519-EB60-BB57-E9FAE8AECE47}" dt="2023-05-03T00:34:39.956" v="18" actId="20577"/>
          <ac:spMkLst>
            <pc:docMk/>
            <pc:sldMk cId="1874946432" sldId="265"/>
            <ac:spMk id="21" creationId="{00000000-0000-0000-0000-000000000000}"/>
          </ac:spMkLst>
        </pc:spChg>
      </pc:sldChg>
      <pc:sldChg chg="del">
        <pc:chgData name="Rettig, Samuel G" userId="S::sgrettig@iastate.edu::86a54f3d-ea43-4654-adc1-0b130ceff06d" providerId="AD" clId="Web-{921560D4-9519-EB60-BB57-E9FAE8AECE47}" dt="2023-05-03T00:53:35.281" v="333"/>
        <pc:sldMkLst>
          <pc:docMk/>
          <pc:sldMk cId="980877867" sldId="267"/>
        </pc:sldMkLst>
      </pc:sldChg>
      <pc:sldChg chg="del">
        <pc:chgData name="Rettig, Samuel G" userId="S::sgrettig@iastate.edu::86a54f3d-ea43-4654-adc1-0b130ceff06d" providerId="AD" clId="Web-{921560D4-9519-EB60-BB57-E9FAE8AECE47}" dt="2023-05-03T00:53:36.766" v="334"/>
        <pc:sldMkLst>
          <pc:docMk/>
          <pc:sldMk cId="3283311698" sldId="268"/>
        </pc:sldMkLst>
      </pc:sldChg>
      <pc:sldChg chg="addSp modSp">
        <pc:chgData name="Rettig, Samuel G" userId="S::sgrettig@iastate.edu::86a54f3d-ea43-4654-adc1-0b130ceff06d" providerId="AD" clId="Web-{921560D4-9519-EB60-BB57-E9FAE8AECE47}" dt="2023-05-03T00:36:38.055" v="69" actId="20577"/>
        <pc:sldMkLst>
          <pc:docMk/>
          <pc:sldMk cId="1883963107" sldId="270"/>
        </pc:sldMkLst>
        <pc:spChg chg="add mod">
          <ac:chgData name="Rettig, Samuel G" userId="S::sgrettig@iastate.edu::86a54f3d-ea43-4654-adc1-0b130ceff06d" providerId="AD" clId="Web-{921560D4-9519-EB60-BB57-E9FAE8AECE47}" dt="2023-05-03T00:36:38.055" v="69" actId="20577"/>
          <ac:spMkLst>
            <pc:docMk/>
            <pc:sldMk cId="1883963107" sldId="270"/>
            <ac:spMk id="3" creationId="{3CE01B65-0D7D-DC58-B8FC-73284E2307AF}"/>
          </ac:spMkLst>
        </pc:spChg>
        <pc:spChg chg="mod">
          <ac:chgData name="Rettig, Samuel G" userId="S::sgrettig@iastate.edu::86a54f3d-ea43-4654-adc1-0b130ceff06d" providerId="AD" clId="Web-{921560D4-9519-EB60-BB57-E9FAE8AECE47}" dt="2023-05-03T00:35:19.551" v="53" actId="20577"/>
          <ac:spMkLst>
            <pc:docMk/>
            <pc:sldMk cId="1883963107" sldId="270"/>
            <ac:spMk id="20" creationId="{00000000-0000-0000-0000-000000000000}"/>
          </ac:spMkLst>
        </pc:spChg>
        <pc:spChg chg="mod">
          <ac:chgData name="Rettig, Samuel G" userId="S::sgrettig@iastate.edu::86a54f3d-ea43-4654-adc1-0b130ceff06d" providerId="AD" clId="Web-{921560D4-9519-EB60-BB57-E9FAE8AECE47}" dt="2023-05-03T00:35:35.536" v="55" actId="20577"/>
          <ac:spMkLst>
            <pc:docMk/>
            <pc:sldMk cId="1883963107" sldId="270"/>
            <ac:spMk id="21" creationId="{00000000-0000-0000-0000-000000000000}"/>
          </ac:spMkLst>
        </pc:spChg>
        <pc:picChg chg="add mod">
          <ac:chgData name="Rettig, Samuel G" userId="S::sgrettig@iastate.edu::86a54f3d-ea43-4654-adc1-0b130ceff06d" providerId="AD" clId="Web-{921560D4-9519-EB60-BB57-E9FAE8AECE47}" dt="2023-05-03T00:35:52.756" v="60" actId="1076"/>
          <ac:picMkLst>
            <pc:docMk/>
            <pc:sldMk cId="1883963107" sldId="270"/>
            <ac:picMk id="2" creationId="{2C7F4884-A476-C966-D64D-AA343EE911D2}"/>
          </ac:picMkLst>
        </pc:picChg>
      </pc:sldChg>
      <pc:sldChg chg="modSp">
        <pc:chgData name="Rettig, Samuel G" userId="S::sgrettig@iastate.edu::86a54f3d-ea43-4654-adc1-0b130ceff06d" providerId="AD" clId="Web-{921560D4-9519-EB60-BB57-E9FAE8AECE47}" dt="2023-05-03T00:50:51.494" v="306" actId="20577"/>
        <pc:sldMkLst>
          <pc:docMk/>
          <pc:sldMk cId="1485953523" sldId="275"/>
        </pc:sldMkLst>
        <pc:spChg chg="mod">
          <ac:chgData name="Rettig, Samuel G" userId="S::sgrettig@iastate.edu::86a54f3d-ea43-4654-adc1-0b130ceff06d" providerId="AD" clId="Web-{921560D4-9519-EB60-BB57-E9FAE8AECE47}" dt="2023-05-03T00:50:51.494" v="306" actId="20577"/>
          <ac:spMkLst>
            <pc:docMk/>
            <pc:sldMk cId="1485953523" sldId="275"/>
            <ac:spMk id="21" creationId="{00000000-0000-0000-0000-000000000000}"/>
          </ac:spMkLst>
        </pc:spChg>
      </pc:sldChg>
      <pc:sldChg chg="modSp">
        <pc:chgData name="Rettig, Samuel G" userId="S::sgrettig@iastate.edu::86a54f3d-ea43-4654-adc1-0b130ceff06d" providerId="AD" clId="Web-{921560D4-9519-EB60-BB57-E9FAE8AECE47}" dt="2023-05-03T00:42:35.943" v="77" actId="20577"/>
        <pc:sldMkLst>
          <pc:docMk/>
          <pc:sldMk cId="1063641696" sldId="276"/>
        </pc:sldMkLst>
        <pc:spChg chg="mod">
          <ac:chgData name="Rettig, Samuel G" userId="S::sgrettig@iastate.edu::86a54f3d-ea43-4654-adc1-0b130ceff06d" providerId="AD" clId="Web-{921560D4-9519-EB60-BB57-E9FAE8AECE47}" dt="2023-05-03T00:42:35.943" v="77" actId="20577"/>
          <ac:spMkLst>
            <pc:docMk/>
            <pc:sldMk cId="1063641696" sldId="276"/>
            <ac:spMk id="21" creationId="{00000000-0000-0000-0000-000000000000}"/>
          </ac:spMkLst>
        </pc:spChg>
      </pc:sldChg>
      <pc:sldChg chg="modSp">
        <pc:chgData name="Rettig, Samuel G" userId="S::sgrettig@iastate.edu::86a54f3d-ea43-4654-adc1-0b130ceff06d" providerId="AD" clId="Web-{921560D4-9519-EB60-BB57-E9FAE8AECE47}" dt="2023-05-03T00:43:03.257" v="85" actId="1076"/>
        <pc:sldMkLst>
          <pc:docMk/>
          <pc:sldMk cId="4271264320" sldId="277"/>
        </pc:sldMkLst>
        <pc:spChg chg="mod">
          <ac:chgData name="Rettig, Samuel G" userId="S::sgrettig@iastate.edu::86a54f3d-ea43-4654-adc1-0b130ceff06d" providerId="AD" clId="Web-{921560D4-9519-EB60-BB57-E9FAE8AECE47}" dt="2023-05-03T00:43:03.257" v="85" actId="1076"/>
          <ac:spMkLst>
            <pc:docMk/>
            <pc:sldMk cId="4271264320" sldId="277"/>
            <ac:spMk id="21" creationId="{00000000-0000-0000-0000-000000000000}"/>
          </ac:spMkLst>
        </pc:spChg>
      </pc:sldChg>
      <pc:sldChg chg="modSp">
        <pc:chgData name="Rettig, Samuel G" userId="S::sgrettig@iastate.edu::86a54f3d-ea43-4654-adc1-0b130ceff06d" providerId="AD" clId="Web-{921560D4-9519-EB60-BB57-E9FAE8AECE47}" dt="2023-05-03T00:43:53.087" v="94" actId="20577"/>
        <pc:sldMkLst>
          <pc:docMk/>
          <pc:sldMk cId="3485192832" sldId="279"/>
        </pc:sldMkLst>
        <pc:spChg chg="mod">
          <ac:chgData name="Rettig, Samuel G" userId="S::sgrettig@iastate.edu::86a54f3d-ea43-4654-adc1-0b130ceff06d" providerId="AD" clId="Web-{921560D4-9519-EB60-BB57-E9FAE8AECE47}" dt="2023-05-03T00:43:53.087" v="94" actId="20577"/>
          <ac:spMkLst>
            <pc:docMk/>
            <pc:sldMk cId="3485192832" sldId="279"/>
            <ac:spMk id="21" creationId="{00000000-0000-0000-0000-000000000000}"/>
          </ac:spMkLst>
        </pc:spChg>
      </pc:sldChg>
      <pc:sldChg chg="modSp">
        <pc:chgData name="Rettig, Samuel G" userId="S::sgrettig@iastate.edu::86a54f3d-ea43-4654-adc1-0b130ceff06d" providerId="AD" clId="Web-{921560D4-9519-EB60-BB57-E9FAE8AECE47}" dt="2023-05-03T00:44:37.839" v="104" actId="20577"/>
        <pc:sldMkLst>
          <pc:docMk/>
          <pc:sldMk cId="463427289" sldId="280"/>
        </pc:sldMkLst>
        <pc:spChg chg="mod">
          <ac:chgData name="Rettig, Samuel G" userId="S::sgrettig@iastate.edu::86a54f3d-ea43-4654-adc1-0b130ceff06d" providerId="AD" clId="Web-{921560D4-9519-EB60-BB57-E9FAE8AECE47}" dt="2023-05-03T00:44:37.839" v="104" actId="20577"/>
          <ac:spMkLst>
            <pc:docMk/>
            <pc:sldMk cId="463427289" sldId="280"/>
            <ac:spMk id="21" creationId="{00000000-0000-0000-0000-000000000000}"/>
          </ac:spMkLst>
        </pc:spChg>
      </pc:sldChg>
      <pc:sldChg chg="addSp modSp">
        <pc:chgData name="Rettig, Samuel G" userId="S::sgrettig@iastate.edu::86a54f3d-ea43-4654-adc1-0b130ceff06d" providerId="AD" clId="Web-{921560D4-9519-EB60-BB57-E9FAE8AECE47}" dt="2023-05-03T00:49:21.256" v="303" actId="20577"/>
        <pc:sldMkLst>
          <pc:docMk/>
          <pc:sldMk cId="540660586" sldId="281"/>
        </pc:sldMkLst>
        <pc:spChg chg="mod">
          <ac:chgData name="Rettig, Samuel G" userId="S::sgrettig@iastate.edu::86a54f3d-ea43-4654-adc1-0b130ceff06d" providerId="AD" clId="Web-{921560D4-9519-EB60-BB57-E9FAE8AECE47}" dt="2023-05-03T00:49:21.256" v="303" actId="20577"/>
          <ac:spMkLst>
            <pc:docMk/>
            <pc:sldMk cId="540660586" sldId="281"/>
            <ac:spMk id="21" creationId="{00000000-0000-0000-0000-000000000000}"/>
          </ac:spMkLst>
        </pc:spChg>
        <pc:picChg chg="add mod">
          <ac:chgData name="Rettig, Samuel G" userId="S::sgrettig@iastate.edu::86a54f3d-ea43-4654-adc1-0b130ceff06d" providerId="AD" clId="Web-{921560D4-9519-EB60-BB57-E9FAE8AECE47}" dt="2023-05-03T00:45:35.591" v="108" actId="1076"/>
          <ac:picMkLst>
            <pc:docMk/>
            <pc:sldMk cId="540660586" sldId="281"/>
            <ac:picMk id="2" creationId="{1F8D1768-58D9-F87C-EA14-0E1A331E2F15}"/>
          </ac:picMkLst>
        </pc:picChg>
      </pc:sldChg>
      <pc:sldChg chg="addSp delSp modSp">
        <pc:chgData name="Rettig, Samuel G" userId="S::sgrettig@iastate.edu::86a54f3d-ea43-4654-adc1-0b130ceff06d" providerId="AD" clId="Web-{921560D4-9519-EB60-BB57-E9FAE8AECE47}" dt="2023-05-03T00:52:46.342" v="331"/>
        <pc:sldMkLst>
          <pc:docMk/>
          <pc:sldMk cId="2233168348" sldId="282"/>
        </pc:sldMkLst>
        <pc:spChg chg="add del">
          <ac:chgData name="Rettig, Samuel G" userId="S::sgrettig@iastate.edu::86a54f3d-ea43-4654-adc1-0b130ceff06d" providerId="AD" clId="Web-{921560D4-9519-EB60-BB57-E9FAE8AECE47}" dt="2023-05-03T00:52:46.342" v="331"/>
          <ac:spMkLst>
            <pc:docMk/>
            <pc:sldMk cId="2233168348" sldId="282"/>
            <ac:spMk id="2" creationId="{1A244A29-8CCE-918D-CC4C-F86EAF0A0A60}"/>
          </ac:spMkLst>
        </pc:spChg>
        <pc:spChg chg="add del">
          <ac:chgData name="Rettig, Samuel G" userId="S::sgrettig@iastate.edu::86a54f3d-ea43-4654-adc1-0b130ceff06d" providerId="AD" clId="Web-{921560D4-9519-EB60-BB57-E9FAE8AECE47}" dt="2023-05-03T00:52:38.154" v="329"/>
          <ac:spMkLst>
            <pc:docMk/>
            <pc:sldMk cId="2233168348" sldId="282"/>
            <ac:spMk id="8" creationId="{3F07DEB6-2D4F-163B-3F8F-C7B76A58FA80}"/>
          </ac:spMkLst>
        </pc:spChg>
        <pc:spChg chg="add del mod">
          <ac:chgData name="Rettig, Samuel G" userId="S::sgrettig@iastate.edu::86a54f3d-ea43-4654-adc1-0b130ceff06d" providerId="AD" clId="Web-{921560D4-9519-EB60-BB57-E9FAE8AECE47}" dt="2023-05-03T00:52:35.404" v="326"/>
          <ac:spMkLst>
            <pc:docMk/>
            <pc:sldMk cId="2233168348" sldId="282"/>
            <ac:spMk id="9" creationId="{4BF31984-72A8-6C16-19C7-76C0CF5E6077}"/>
          </ac:spMkLst>
        </pc:spChg>
        <pc:spChg chg="add del">
          <ac:chgData name="Rettig, Samuel G" userId="S::sgrettig@iastate.edu::86a54f3d-ea43-4654-adc1-0b130ceff06d" providerId="AD" clId="Web-{921560D4-9519-EB60-BB57-E9FAE8AECE47}" dt="2023-05-03T00:52:25.419" v="323"/>
          <ac:spMkLst>
            <pc:docMk/>
            <pc:sldMk cId="2233168348" sldId="282"/>
            <ac:spMk id="10" creationId="{7E2BC259-C0D5-D808-880B-61B5704A0505}"/>
          </ac:spMkLst>
        </pc:spChg>
        <pc:spChg chg="add del mod">
          <ac:chgData name="Rettig, Samuel G" userId="S::sgrettig@iastate.edu::86a54f3d-ea43-4654-adc1-0b130ceff06d" providerId="AD" clId="Web-{921560D4-9519-EB60-BB57-E9FAE8AECE47}" dt="2023-05-03T00:52:18.013" v="318"/>
          <ac:spMkLst>
            <pc:docMk/>
            <pc:sldMk cId="2233168348" sldId="282"/>
            <ac:spMk id="11" creationId="{194BF078-D261-016C-702D-A48D815ABB78}"/>
          </ac:spMkLst>
        </pc:spChg>
        <pc:spChg chg="add del">
          <ac:chgData name="Rettig, Samuel G" userId="S::sgrettig@iastate.edu::86a54f3d-ea43-4654-adc1-0b130ceff06d" providerId="AD" clId="Web-{921560D4-9519-EB60-BB57-E9FAE8AECE47}" dt="2023-05-03T00:52:20.325" v="320"/>
          <ac:spMkLst>
            <pc:docMk/>
            <pc:sldMk cId="2233168348" sldId="282"/>
            <ac:spMk id="12" creationId="{C4436C87-7FA2-0E84-BAE6-AFF65354CF9E}"/>
          </ac:spMkLst>
        </pc:spChg>
        <pc:spChg chg="add del">
          <ac:chgData name="Rettig, Samuel G" userId="S::sgrettig@iastate.edu::86a54f3d-ea43-4654-adc1-0b130ceff06d" providerId="AD" clId="Web-{921560D4-9519-EB60-BB57-E9FAE8AECE47}" dt="2023-05-03T00:52:22.544" v="322"/>
          <ac:spMkLst>
            <pc:docMk/>
            <pc:sldMk cId="2233168348" sldId="282"/>
            <ac:spMk id="14" creationId="{BDC22539-0E87-B06F-918F-E0223E74E1DB}"/>
          </ac:spMkLst>
        </pc:spChg>
        <pc:spChg chg="add">
          <ac:chgData name="Rettig, Samuel G" userId="S::sgrettig@iastate.edu::86a54f3d-ea43-4654-adc1-0b130ceff06d" providerId="AD" clId="Web-{921560D4-9519-EB60-BB57-E9FAE8AECE47}" dt="2023-05-03T00:51:41.246" v="311"/>
          <ac:spMkLst>
            <pc:docMk/>
            <pc:sldMk cId="2233168348" sldId="282"/>
            <ac:spMk id="15" creationId="{B2DAA12A-D90D-C4A6-1663-37FE59020206}"/>
          </ac:spMkLst>
        </pc:spChg>
        <pc:spChg chg="add">
          <ac:chgData name="Rettig, Samuel G" userId="S::sgrettig@iastate.edu::86a54f3d-ea43-4654-adc1-0b130ceff06d" providerId="AD" clId="Web-{921560D4-9519-EB60-BB57-E9FAE8AECE47}" dt="2023-05-03T00:51:41.246" v="311"/>
          <ac:spMkLst>
            <pc:docMk/>
            <pc:sldMk cId="2233168348" sldId="282"/>
            <ac:spMk id="16" creationId="{A6F50697-0BCE-BE9D-14C7-5EECC93CB82B}"/>
          </ac:spMkLst>
        </pc:spChg>
        <pc:spChg chg="add">
          <ac:chgData name="Rettig, Samuel G" userId="S::sgrettig@iastate.edu::86a54f3d-ea43-4654-adc1-0b130ceff06d" providerId="AD" clId="Web-{921560D4-9519-EB60-BB57-E9FAE8AECE47}" dt="2023-05-03T00:51:41.246" v="311"/>
          <ac:spMkLst>
            <pc:docMk/>
            <pc:sldMk cId="2233168348" sldId="282"/>
            <ac:spMk id="17" creationId="{56A9610D-CF12-947E-6142-0ED93CE6D30E}"/>
          </ac:spMkLst>
        </pc:spChg>
        <pc:spChg chg="add">
          <ac:chgData name="Rettig, Samuel G" userId="S::sgrettig@iastate.edu::86a54f3d-ea43-4654-adc1-0b130ceff06d" providerId="AD" clId="Web-{921560D4-9519-EB60-BB57-E9FAE8AECE47}" dt="2023-05-03T00:51:41.246" v="311"/>
          <ac:spMkLst>
            <pc:docMk/>
            <pc:sldMk cId="2233168348" sldId="282"/>
            <ac:spMk id="18" creationId="{768CB3E7-1240-17A6-0519-2AEDFADC0A2D}"/>
          </ac:spMkLst>
        </pc:spChg>
        <pc:spChg chg="mod">
          <ac:chgData name="Rettig, Samuel G" userId="S::sgrettig@iastate.edu::86a54f3d-ea43-4654-adc1-0b130ceff06d" providerId="AD" clId="Web-{921560D4-9519-EB60-BB57-E9FAE8AECE47}" dt="2023-05-03T00:52:07.731" v="315" actId="20577"/>
          <ac:spMkLst>
            <pc:docMk/>
            <pc:sldMk cId="2233168348" sldId="282"/>
            <ac:spMk id="21" creationId="{00000000-0000-0000-0000-000000000000}"/>
          </ac:spMkLst>
        </pc:spChg>
        <pc:spChg chg="add">
          <ac:chgData name="Rettig, Samuel G" userId="S::sgrettig@iastate.edu::86a54f3d-ea43-4654-adc1-0b130ceff06d" providerId="AD" clId="Web-{921560D4-9519-EB60-BB57-E9FAE8AECE47}" dt="2023-05-03T00:51:41.246" v="311"/>
          <ac:spMkLst>
            <pc:docMk/>
            <pc:sldMk cId="2233168348" sldId="282"/>
            <ac:spMk id="22" creationId="{350908B0-4511-3DE5-CDB8-A7BE38551E07}"/>
          </ac:spMkLst>
        </pc:spChg>
        <pc:spChg chg="add">
          <ac:chgData name="Rettig, Samuel G" userId="S::sgrettig@iastate.edu::86a54f3d-ea43-4654-adc1-0b130ceff06d" providerId="AD" clId="Web-{921560D4-9519-EB60-BB57-E9FAE8AECE47}" dt="2023-05-03T00:51:41.246" v="311"/>
          <ac:spMkLst>
            <pc:docMk/>
            <pc:sldMk cId="2233168348" sldId="282"/>
            <ac:spMk id="23" creationId="{DB20265D-4298-9E38-E297-BF6EF1C5201A}"/>
          </ac:spMkLst>
        </pc:spChg>
        <pc:spChg chg="add">
          <ac:chgData name="Rettig, Samuel G" userId="S::sgrettig@iastate.edu::86a54f3d-ea43-4654-adc1-0b130ceff06d" providerId="AD" clId="Web-{921560D4-9519-EB60-BB57-E9FAE8AECE47}" dt="2023-05-03T00:51:41.246" v="311"/>
          <ac:spMkLst>
            <pc:docMk/>
            <pc:sldMk cId="2233168348" sldId="282"/>
            <ac:spMk id="24" creationId="{C17BA135-499D-8C94-A0D6-756738142471}"/>
          </ac:spMkLst>
        </pc:spChg>
        <pc:spChg chg="add">
          <ac:chgData name="Rettig, Samuel G" userId="S::sgrettig@iastate.edu::86a54f3d-ea43-4654-adc1-0b130ceff06d" providerId="AD" clId="Web-{921560D4-9519-EB60-BB57-E9FAE8AECE47}" dt="2023-05-03T00:51:41.246" v="311"/>
          <ac:spMkLst>
            <pc:docMk/>
            <pc:sldMk cId="2233168348" sldId="282"/>
            <ac:spMk id="26" creationId="{212890B7-A222-B37A-B8E4-6713EB88D9D2}"/>
          </ac:spMkLst>
        </pc:spChg>
        <pc:spChg chg="add">
          <ac:chgData name="Rettig, Samuel G" userId="S::sgrettig@iastate.edu::86a54f3d-ea43-4654-adc1-0b130ceff06d" providerId="AD" clId="Web-{921560D4-9519-EB60-BB57-E9FAE8AECE47}" dt="2023-05-03T00:51:41.246" v="311"/>
          <ac:spMkLst>
            <pc:docMk/>
            <pc:sldMk cId="2233168348" sldId="282"/>
            <ac:spMk id="27" creationId="{DF5DD4FB-4F7B-E099-002A-ED2FF68A5ABC}"/>
          </ac:spMkLst>
        </pc:spChg>
        <pc:spChg chg="add">
          <ac:chgData name="Rettig, Samuel G" userId="S::sgrettig@iastate.edu::86a54f3d-ea43-4654-adc1-0b130ceff06d" providerId="AD" clId="Web-{921560D4-9519-EB60-BB57-E9FAE8AECE47}" dt="2023-05-03T00:51:41.246" v="311"/>
          <ac:spMkLst>
            <pc:docMk/>
            <pc:sldMk cId="2233168348" sldId="282"/>
            <ac:spMk id="28" creationId="{921F0CD6-0C07-0594-2ED7-77AD960A35C9}"/>
          </ac:spMkLst>
        </pc:spChg>
        <pc:spChg chg="add">
          <ac:chgData name="Rettig, Samuel G" userId="S::sgrettig@iastate.edu::86a54f3d-ea43-4654-adc1-0b130ceff06d" providerId="AD" clId="Web-{921560D4-9519-EB60-BB57-E9FAE8AECE47}" dt="2023-05-03T00:51:41.246" v="311"/>
          <ac:spMkLst>
            <pc:docMk/>
            <pc:sldMk cId="2233168348" sldId="282"/>
            <ac:spMk id="29" creationId="{9BA7508F-357F-9569-8BA9-9FA66BC3ECE7}"/>
          </ac:spMkLst>
        </pc:spChg>
        <pc:spChg chg="add">
          <ac:chgData name="Rettig, Samuel G" userId="S::sgrettig@iastate.edu::86a54f3d-ea43-4654-adc1-0b130ceff06d" providerId="AD" clId="Web-{921560D4-9519-EB60-BB57-E9FAE8AECE47}" dt="2023-05-03T00:51:41.246" v="311"/>
          <ac:spMkLst>
            <pc:docMk/>
            <pc:sldMk cId="2233168348" sldId="282"/>
            <ac:spMk id="30" creationId="{7E1839ED-5DD6-C42E-C871-66255D3A14DA}"/>
          </ac:spMkLst>
        </pc:spChg>
        <pc:grpChg chg="add del">
          <ac:chgData name="Rettig, Samuel G" userId="S::sgrettig@iastate.edu::86a54f3d-ea43-4654-adc1-0b130ceff06d" providerId="AD" clId="Web-{921560D4-9519-EB60-BB57-E9FAE8AECE47}" dt="2023-05-03T00:52:39.514" v="330"/>
          <ac:grpSpMkLst>
            <pc:docMk/>
            <pc:sldMk cId="2233168348" sldId="282"/>
            <ac:grpSpMk id="3" creationId="{55FD6D96-7C38-8B9E-3475-505B01972639}"/>
          </ac:grpSpMkLst>
        </pc:grpChg>
        <pc:grpChg chg="add del mod">
          <ac:chgData name="Rettig, Samuel G" userId="S::sgrettig@iastate.edu::86a54f3d-ea43-4654-adc1-0b130ceff06d" providerId="AD" clId="Web-{921560D4-9519-EB60-BB57-E9FAE8AECE47}" dt="2023-05-03T00:52:35.623" v="328"/>
          <ac:grpSpMkLst>
            <pc:docMk/>
            <pc:sldMk cId="2233168348" sldId="282"/>
            <ac:grpSpMk id="4" creationId="{EFCC1D5C-BD7F-7B81-5DED-7661B993DAFF}"/>
          </ac:grpSpMkLst>
        </pc:grpChg>
        <pc:grpChg chg="add del">
          <ac:chgData name="Rettig, Samuel G" userId="S::sgrettig@iastate.edu::86a54f3d-ea43-4654-adc1-0b130ceff06d" providerId="AD" clId="Web-{921560D4-9519-EB60-BB57-E9FAE8AECE47}" dt="2023-05-03T00:52:27.217" v="324"/>
          <ac:grpSpMkLst>
            <pc:docMk/>
            <pc:sldMk cId="2233168348" sldId="282"/>
            <ac:grpSpMk id="5" creationId="{32EDF0C5-4CFA-61C9-CD33-4DA35851ADA9}"/>
          </ac:grpSpMkLst>
        </pc:grpChg>
        <pc:grpChg chg="add del">
          <ac:chgData name="Rettig, Samuel G" userId="S::sgrettig@iastate.edu::86a54f3d-ea43-4654-adc1-0b130ceff06d" providerId="AD" clId="Web-{921560D4-9519-EB60-BB57-E9FAE8AECE47}" dt="2023-05-03T00:52:18.872" v="319"/>
          <ac:grpSpMkLst>
            <pc:docMk/>
            <pc:sldMk cId="2233168348" sldId="282"/>
            <ac:grpSpMk id="6" creationId="{786F9556-B6D3-749A-4475-F3876A2E6F42}"/>
          </ac:grpSpMkLst>
        </pc:grpChg>
        <pc:grpChg chg="add del">
          <ac:chgData name="Rettig, Samuel G" userId="S::sgrettig@iastate.edu::86a54f3d-ea43-4654-adc1-0b130ceff06d" providerId="AD" clId="Web-{921560D4-9519-EB60-BB57-E9FAE8AECE47}" dt="2023-05-03T00:52:13.700" v="316"/>
          <ac:grpSpMkLst>
            <pc:docMk/>
            <pc:sldMk cId="2233168348" sldId="282"/>
            <ac:grpSpMk id="7" creationId="{6089FFE3-3474-8369-2948-4CFFA54FF962}"/>
          </ac:grpSpMkLst>
        </pc:grpChg>
        <pc:grpChg chg="add del">
          <ac:chgData name="Rettig, Samuel G" userId="S::sgrettig@iastate.edu::86a54f3d-ea43-4654-adc1-0b130ceff06d" providerId="AD" clId="Web-{921560D4-9519-EB60-BB57-E9FAE8AECE47}" dt="2023-05-03T00:52:21.622" v="321"/>
          <ac:grpSpMkLst>
            <pc:docMk/>
            <pc:sldMk cId="2233168348" sldId="282"/>
            <ac:grpSpMk id="13" creationId="{75250295-7E63-98B3-063A-E9FEDA73E27B}"/>
          </ac:grpSpMkLst>
        </pc:grpChg>
      </pc:sldChg>
    </pc:docChg>
  </pc:docChgLst>
</pc:chgInfo>
</file>

<file path=ppt/comments/modernComment_10E_704AFEE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A3AEE5-1666-4556-9D8A-D0CC12F103EE}" authorId="{CC49FC49-14AC-FABA-4059-254594CA666E}" created="2023-05-03T01:32:35.320">
    <pc:sldMkLst xmlns:pc="http://schemas.microsoft.com/office/powerpoint/2013/main/command">
      <pc:docMk/>
      <pc:sldMk cId="1883963107" sldId="270"/>
    </pc:sldMkLst>
    <p188:txBody>
      <a:bodyPr/>
      <a:lstStyle/>
      <a:p>
        <a:r>
          <a:rPr lang="en-US"/>
          <a:t>Fix first paragraph</a:t>
        </a:r>
      </a:p>
    </p188:txBody>
  </p188:cm>
</p188:cmLst>
</file>

<file path=ppt/comments/modernComment_111_285658F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D2566D4-091E-4469-AF0F-729E63373348}" authorId="{CC49FC49-14AC-FABA-4059-254594CA666E}" created="2023-05-03T01:35:27.343">
    <pc:sldMkLst xmlns:pc="http://schemas.microsoft.com/office/powerpoint/2013/main/command">
      <pc:docMk/>
      <pc:sldMk cId="676747510" sldId="273"/>
    </pc:sldMkLst>
    <p188:txBody>
      <a:bodyPr/>
      <a:lstStyle/>
      <a:p>
        <a:r>
          <a:rPr lang="en-US"/>
          <a:t>Rewrite bullets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5A0C9-E830-1241-BEA3-6925DA004ECF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84522-76EF-EF4D-8870-07F3436BA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0241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45082-6AF3-024B-A14D-C5AD8123919E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6D18E-8B09-B24B-9169-4FC527B8D8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4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Page fades in, red pops up. Only this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2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58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Main idea, selling the network and how it can be used in ag and rural communities</a:t>
            </a:r>
            <a:endParaRPr lang="en-US"/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Want to create a framework to where other XR applications can be built upon</a:t>
            </a:r>
          </a:p>
          <a:p>
            <a:pPr marL="171450" indent="-171450">
              <a:buFont typeface="Calibri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69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/>
            <a:r>
              <a:rPr lang="es-ES"/>
              <a:t>Unit Testing</a:t>
            </a: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/>
              <a:t>Jitter-Difference of Latency</a:t>
            </a: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/>
              <a:t>Latency-Delay of data transmission</a:t>
            </a: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/>
              <a:t>Throughput-Amount of data</a:t>
            </a:r>
            <a:endParaRPr lang="en-US"/>
          </a:p>
          <a:p>
            <a:pPr lvl="1">
              <a:buFont typeface="Arial"/>
              <a:buChar char="•"/>
            </a:pPr>
            <a:r>
              <a:rPr lang="es-ES"/>
              <a:t>We are not trying to make a high throughput network, but create an application that utilizes the high throughput capabilities of the ARA netowork</a:t>
            </a:r>
            <a:endParaRPr lang="es-ES" dirty="0"/>
          </a:p>
          <a:p>
            <a:pPr marL="139700"/>
            <a:r>
              <a:rPr lang="es-ES"/>
              <a:t>Interface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s-ES"/>
              <a:t>Usability: ability to access data through application, ability to navigate interface, etc</a:t>
            </a: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/>
              <a:t>Displays: Data placement, readability, field of view</a:t>
            </a:r>
            <a:endParaRPr lang="en-US"/>
          </a:p>
          <a:p>
            <a:pPr marL="139700"/>
            <a:r>
              <a:rPr lang="es-ES"/>
              <a:t>System Testing: 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s-ES"/>
              <a:t>Identifying issues in each component before putting together and makring sure they function when combined</a:t>
            </a:r>
            <a:endParaRPr lang="es-ES" dirty="0"/>
          </a:p>
          <a:p>
            <a:pPr marL="139700"/>
            <a:endParaRPr lang="es-ES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94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66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4633931"/>
            <a:ext cx="9144000" cy="509569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12725" y="2616994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 descr="ISU LEFT white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8715"/>
            <a:ext cx="2396490" cy="19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4"/>
          <p:cNvSpPr txBox="1">
            <a:spLocks/>
          </p:cNvSpPr>
          <p:nvPr userDrawn="1"/>
        </p:nvSpPr>
        <p:spPr>
          <a:xfrm>
            <a:off x="4163705" y="4755356"/>
            <a:ext cx="4191000" cy="285750"/>
          </a:xfrm>
          <a:prstGeom prst="rect">
            <a:avLst/>
          </a:prstGeom>
        </p:spPr>
        <p:txBody>
          <a:bodyPr/>
          <a:lstStyle>
            <a:lvl1pPr marL="0" indent="0" algn="r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6E6259"/>
                </a:solidFill>
                <a:latin typeface="+mn-lt"/>
                <a:ea typeface="Geneva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E1126"/>
              </a:buClr>
              <a:buSzPct val="80000"/>
              <a:buFont typeface="Times" charset="0"/>
              <a:buChar char="•"/>
              <a:defRPr sz="2600">
                <a:solidFill>
                  <a:srgbClr val="7A6E67"/>
                </a:solidFill>
                <a:latin typeface="+mn-lt"/>
                <a:ea typeface="Geneva" charset="-128"/>
              </a:defRPr>
            </a:lvl9pPr>
          </a:lstStyle>
          <a:p>
            <a:pPr eaLnBrk="1" hangingPunct="1"/>
            <a:r>
              <a:rPr lang="en-US" sz="1200" kern="0" dirty="0">
                <a:latin typeface="Univers 75 Black" charset="0"/>
                <a:ea typeface="Univers 75 Black" charset="0"/>
                <a:cs typeface="Univers 75 Black" charset="0"/>
              </a:rPr>
              <a:t>SDDEC23-12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534400" y="4755356"/>
            <a:ext cx="533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l"/>
            <a:fld id="{60FAC648-EA3A-9C41-B47D-FEC33027B8CE}" type="slidenum">
              <a:rPr lang="en-US" smtClean="0">
                <a:solidFill>
                  <a:schemeClr val="bg1"/>
                </a:solidFill>
              </a:rPr>
              <a:pPr algn="l"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Electrical and Computer Engineering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8102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Geneva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Geneva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Geneva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Geneva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microsoft.com/office/2018/10/relationships/comments" Target="../comments/modernComment_10E_704AFE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1_285658F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C8102E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C8102E"/>
              </a:solidFill>
              <a:effectLst/>
              <a:latin typeface="Times" charset="0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0" y="35115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914400" y="1887637"/>
            <a:ext cx="7239000" cy="107721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nivers 67 CondensedBold"/>
                <a:ea typeface="Univers 57 Condensed" charset="0"/>
                <a:cs typeface="Univers 57 Condensed" charset="0"/>
              </a:rPr>
              <a:t>Application Exploration of 5G-and-Beyond Wireless Systems and Rural Broadband</a:t>
            </a:r>
          </a:p>
        </p:txBody>
      </p:sp>
      <p:pic>
        <p:nvPicPr>
          <p:cNvPr id="13" name="Picture 12" descr="ISU LEFT white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4788715"/>
            <a:ext cx="2396490" cy="19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90E314-7B94-EB86-EB79-5A4FC25F1604}"/>
              </a:ext>
            </a:extLst>
          </p:cNvPr>
          <p:cNvSpPr txBox="1"/>
          <p:nvPr/>
        </p:nvSpPr>
        <p:spPr>
          <a:xfrm>
            <a:off x="914400" y="3638679"/>
            <a:ext cx="6035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en-US" sz="1600" i="1" dirty="0">
                <a:solidFill>
                  <a:schemeClr val="bg1"/>
                </a:solidFill>
                <a:latin typeface="Univers 55 Oblique"/>
                <a:ea typeface="Univers 55 Oblique" charset="0"/>
                <a:cs typeface="Univers 55 Oblique" charset="0"/>
              </a:rPr>
              <a:t>Client:	      Dr Hongwei Zhang</a:t>
            </a:r>
          </a:p>
          <a:p>
            <a:pPr fontAlgn="b"/>
            <a:r>
              <a:rPr lang="en-US" sz="1600" i="1" dirty="0">
                <a:solidFill>
                  <a:schemeClr val="bg1"/>
                </a:solidFill>
                <a:latin typeface="Univers 55 Oblique"/>
                <a:ea typeface="Univers 55 Oblique" charset="0"/>
                <a:cs typeface="Univers 55 Oblique" charset="0"/>
              </a:rPr>
              <a:t>Team Name:   SDDEC23-12</a:t>
            </a:r>
          </a:p>
          <a:p>
            <a:pPr fontAlgn="b"/>
            <a:r>
              <a:rPr lang="en-US" sz="1600" i="1" dirty="0">
                <a:solidFill>
                  <a:schemeClr val="bg1"/>
                </a:solidFill>
                <a:latin typeface="Univers 55 Oblique"/>
                <a:ea typeface="Univers 55 Oblique" charset="0"/>
                <a:cs typeface="Univers 55 Oblique" charset="0"/>
              </a:rPr>
              <a:t>Website:	      https://sddec23-12.sd.ece.iastate.edu/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B97B5E-707C-5E6E-69AC-A9596C6DA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-1617563"/>
            <a:ext cx="6656294" cy="5143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26C247-2A68-DD4E-7F5C-4E58A424FC05}"/>
              </a:ext>
            </a:extLst>
          </p:cNvPr>
          <p:cNvSpPr txBox="1"/>
          <p:nvPr/>
        </p:nvSpPr>
        <p:spPr>
          <a:xfrm>
            <a:off x="914400" y="1049437"/>
            <a:ext cx="67818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1" dirty="0">
                <a:solidFill>
                  <a:schemeClr val="bg1"/>
                </a:solidFill>
                <a:latin typeface="Univers 75 Black" charset="0"/>
                <a:ea typeface="Univers 75 Black" charset="0"/>
                <a:cs typeface="Univers 75 Black" charset="0"/>
              </a:rPr>
              <a:t>Department of Electrical and Computer Engineering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965525-4DC8-ADAE-6894-D5752F70189B}"/>
              </a:ext>
            </a:extLst>
          </p:cNvPr>
          <p:cNvCxnSpPr/>
          <p:nvPr/>
        </p:nvCxnSpPr>
        <p:spPr bwMode="auto">
          <a:xfrm>
            <a:off x="0" y="58837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381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8102E"/>
                </a:solidFill>
                <a:latin typeface="Univers 75 Black"/>
              </a:rPr>
              <a:t>Resource/Cost Estimate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4520" y="1395274"/>
            <a:ext cx="7701280" cy="23529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Most of the things we need to complete our project are either provided through the current ARA project or are open source.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10000"/>
              </a:solidFill>
              <a:latin typeface="ITC Berkeley Oldstyle Medium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We are in the process of obtaining an XR headset, which will be used in our ARA application and future research.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63641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 dirty="0">
                <a:solidFill>
                  <a:srgbClr val="C8102E"/>
                </a:solidFill>
                <a:latin typeface="Univers 75 Black"/>
              </a:rPr>
              <a:t>Project Milestone &amp; Schedule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5083" y="1193695"/>
            <a:ext cx="785383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End of Spring23 – Obtain needed infrastructure.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10000"/>
              </a:solidFill>
              <a:latin typeface="ITC Berkeley Oldstyle Medium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Start of Fall23 – Research and characterize appropriate open-source software development kits (SDK) for application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10000"/>
              </a:solidFill>
              <a:latin typeface="ITC Berkeley Oldstyle Medium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November Fall 23 – Create solutions for XR that utilize data analytics and algorithms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10000"/>
              </a:solidFill>
              <a:latin typeface="ITC Berkeley Oldstyle Medium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End of Fall23 – Refine front-end design and test and verify XR functionality</a:t>
            </a:r>
            <a:endParaRPr lang="en-US" sz="2000" dirty="0">
              <a:solidFill>
                <a:srgbClr val="010000"/>
              </a:solidFill>
              <a:latin typeface="ITC Berkeley Oldstyle Medium"/>
              <a:cs typeface="Times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71264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8102E"/>
                </a:solidFill>
                <a:latin typeface="Univers 75 Black"/>
              </a:rPr>
              <a:t>Design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4520" y="1123950"/>
            <a:ext cx="3651994" cy="29495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Times"/>
              </a:rPr>
              <a:t>No current functional modules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Times"/>
              </a:rPr>
              <a:t>Prospective ideas using XR in the upcoming semester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Times"/>
              </a:rPr>
              <a:t>Analyzing images/videos for quantified information or sensor fusion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Times"/>
              </a:rPr>
              <a:t>Creating a framework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64644FA3-4D05-5F8E-817A-E54B652E1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45" y="1607395"/>
            <a:ext cx="4367094" cy="25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05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8102E"/>
                </a:solidFill>
                <a:latin typeface="Univers 75 Black"/>
              </a:rPr>
              <a:t>HW – Magic Leap 2 AR/XR Headset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4520" y="1213055"/>
            <a:ext cx="7701280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Magic Leap 2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High resolution and refresh rate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70 degrees horizontal field of view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Ability to dim real world to 0.3%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Better specs and reviews for AR experience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 dirty="0">
              <a:solidFill>
                <a:srgbClr val="010000"/>
              </a:solidFill>
              <a:latin typeface="ITC Berkeley Oldstyle Medium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Development Software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Unity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C-API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2000" dirty="0" err="1">
                <a:solidFill>
                  <a:srgbClr val="010000"/>
                </a:solidFill>
                <a:latin typeface="ITC Berkeley Oldstyle Medium"/>
                <a:cs typeface="Arial"/>
              </a:rPr>
              <a:t>OpenXR</a:t>
            </a: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 now natively supported</a:t>
            </a:r>
            <a:endParaRPr lang="en-US" sz="2800" dirty="0">
              <a:solidFill>
                <a:srgbClr val="010000"/>
              </a:solidFill>
              <a:latin typeface="ITC Berkeley Oldstyle Medium"/>
              <a:cs typeface="Times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85192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8102E"/>
                </a:solidFill>
                <a:latin typeface="Univers 75 Black"/>
              </a:rPr>
              <a:t>SW/Technology Platforms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5160" y="1123950"/>
            <a:ext cx="770128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Native Android application utilizing the headset SDK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800" dirty="0" err="1">
                <a:solidFill>
                  <a:srgbClr val="010000"/>
                </a:solidFill>
                <a:latin typeface="ITC Berkeley Oldstyle Medium"/>
                <a:cs typeface="Arial"/>
              </a:rPr>
              <a:t>OpenXR</a:t>
            </a: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 – API for interfacing between application and XR runtime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800" dirty="0" err="1">
                <a:solidFill>
                  <a:srgbClr val="010000"/>
                </a:solidFill>
                <a:latin typeface="ITC Berkeley Oldstyle Medium"/>
                <a:cs typeface="Arial"/>
              </a:rPr>
              <a:t>Gstreamer</a:t>
            </a: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 – framework for linking  transforming data stream types and linking to a pipeline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800" dirty="0" err="1">
                <a:solidFill>
                  <a:srgbClr val="010000"/>
                </a:solidFill>
                <a:latin typeface="ITC Berkeley Oldstyle Medium"/>
                <a:cs typeface="Arial"/>
              </a:rPr>
              <a:t>Monado</a:t>
            </a: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 – XR runtime which provides support for </a:t>
            </a:r>
            <a:r>
              <a:rPr lang="en-US" sz="1800" dirty="0" err="1">
                <a:solidFill>
                  <a:srgbClr val="010000"/>
                </a:solidFill>
                <a:latin typeface="ITC Berkeley Oldstyle Medium"/>
                <a:cs typeface="Arial"/>
              </a:rPr>
              <a:t>OpenXR</a:t>
            </a: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 and </a:t>
            </a:r>
            <a:r>
              <a:rPr lang="en-US" sz="1800" dirty="0" err="1">
                <a:solidFill>
                  <a:srgbClr val="010000"/>
                </a:solidFill>
                <a:latin typeface="ITC Berkeley Oldstyle Medium"/>
                <a:cs typeface="Arial"/>
              </a:rPr>
              <a:t>Gstreamer</a:t>
            </a:r>
            <a:endParaRPr lang="en-US" sz="1800" dirty="0">
              <a:solidFill>
                <a:srgbClr val="010000"/>
              </a:solidFill>
              <a:latin typeface="ITC Berkeley Oldstyle Medium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endParaRPr lang="en-US" sz="1800" dirty="0">
              <a:solidFill>
                <a:srgbClr val="010000"/>
              </a:solidFill>
              <a:latin typeface="ITC Berkeley Oldstyle Medium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Agricultural SDKs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Azure </a:t>
            </a:r>
            <a:r>
              <a:rPr lang="en-US" sz="1800" dirty="0" err="1">
                <a:solidFill>
                  <a:srgbClr val="010000"/>
                </a:solidFill>
                <a:latin typeface="ITC Berkeley Oldstyle Medium"/>
                <a:cs typeface="Arial"/>
              </a:rPr>
              <a:t>FarmBeats</a:t>
            </a: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 (Data hub for farms)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Info like Farm Health, Sensor data collection, Soil moisture map, and Insight building AI/ML models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63427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8102E"/>
                </a:solidFill>
                <a:latin typeface="Univers 75 Black"/>
              </a:rPr>
              <a:t>Test Plan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4520" y="1080022"/>
            <a:ext cx="4514735" cy="34932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010000"/>
                </a:solidFill>
                <a:latin typeface="ITC Berkeley Oldstyle Medium"/>
                <a:cs typeface="Arial"/>
              </a:rPr>
              <a:t>Unit Testing: 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700" dirty="0">
                <a:solidFill>
                  <a:srgbClr val="010000"/>
                </a:solidFill>
                <a:latin typeface="ITC Berkeley Oldstyle Medium"/>
                <a:cs typeface="Arial"/>
              </a:rPr>
              <a:t>Jitter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700" dirty="0">
                <a:solidFill>
                  <a:srgbClr val="010000"/>
                </a:solidFill>
                <a:latin typeface="ITC Berkeley Oldstyle Medium"/>
                <a:cs typeface="Arial"/>
              </a:rPr>
              <a:t>Latency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1700" dirty="0">
                <a:solidFill>
                  <a:srgbClr val="010000"/>
                </a:solidFill>
                <a:latin typeface="ITC Berkeley Oldstyle Medium"/>
                <a:cs typeface="Arial"/>
              </a:rPr>
              <a:t>Throughput</a:t>
            </a:r>
          </a:p>
          <a:p>
            <a:pPr lvl="1" indent="-457200">
              <a:spcBef>
                <a:spcPts val="0"/>
              </a:spcBef>
              <a:spcAft>
                <a:spcPts val="0"/>
              </a:spcAft>
            </a:pPr>
            <a:endParaRPr lang="en-US" sz="1700" dirty="0">
              <a:solidFill>
                <a:srgbClr val="010000"/>
              </a:solidFill>
              <a:latin typeface="ITC Berkeley Oldstyle Medium"/>
              <a:cs typeface="Arial"/>
            </a:endParaRPr>
          </a:p>
          <a:p>
            <a:pPr lvl="1" indent="-457200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010000"/>
                </a:solidFill>
                <a:latin typeface="ITC Berkeley Oldstyle Medium"/>
                <a:cs typeface="Arial"/>
              </a:rPr>
              <a:t>Interface Testing:</a:t>
            </a:r>
          </a:p>
          <a:p>
            <a:pPr lvl="2" indent="-4572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700" dirty="0">
                <a:solidFill>
                  <a:srgbClr val="010000"/>
                </a:solidFill>
                <a:latin typeface="ITC Berkeley Oldstyle Medium"/>
                <a:cs typeface="Arial"/>
              </a:rPr>
              <a:t>Usability</a:t>
            </a:r>
          </a:p>
          <a:p>
            <a:pPr lvl="2" indent="-4572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700" dirty="0">
                <a:solidFill>
                  <a:srgbClr val="010000"/>
                </a:solidFill>
                <a:latin typeface="ITC Berkeley Oldstyle Medium"/>
                <a:cs typeface="Arial"/>
              </a:rPr>
              <a:t>Displays</a:t>
            </a:r>
          </a:p>
          <a:p>
            <a:pPr lvl="2" indent="-4572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700" dirty="0">
                <a:solidFill>
                  <a:srgbClr val="010000"/>
                </a:solidFill>
                <a:latin typeface="ITC Berkeley Oldstyle Medium"/>
                <a:cs typeface="Arial"/>
              </a:rPr>
              <a:t>Delay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700" dirty="0">
              <a:solidFill>
                <a:srgbClr val="010000"/>
              </a:solidFill>
              <a:latin typeface="ITC Berkeley Oldstyle Medium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010000"/>
                </a:solidFill>
                <a:latin typeface="ITC Berkeley Oldstyle Medium"/>
                <a:cs typeface="Arial"/>
              </a:rPr>
              <a:t>System Testing: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700" dirty="0">
                <a:solidFill>
                  <a:srgbClr val="010000"/>
                </a:solidFill>
                <a:latin typeface="ITC Berkeley Oldstyle Medium"/>
                <a:cs typeface="Arial"/>
              </a:rPr>
              <a:t>Networking(ARA)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700" dirty="0">
                <a:solidFill>
                  <a:srgbClr val="010000"/>
                </a:solidFill>
                <a:latin typeface="ITC Berkeley Oldstyle Medium"/>
                <a:cs typeface="Arial"/>
              </a:rPr>
              <a:t>XR Application (Our Team)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F8D1768-58D9-F87C-EA14-0E1A331E2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672" y="1593572"/>
            <a:ext cx="3496540" cy="23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60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8102E"/>
                </a:solidFill>
                <a:latin typeface="Univers 75 Black"/>
              </a:rPr>
              <a:t>Project Status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3CABADE-660D-D371-5901-D8421E85A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081399"/>
              </p:ext>
            </p:extLst>
          </p:nvPr>
        </p:nvGraphicFramePr>
        <p:xfrm>
          <a:off x="625415" y="1240047"/>
          <a:ext cx="7950104" cy="33454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1737">
                  <a:extLst>
                    <a:ext uri="{9D8B030D-6E8A-4147-A177-3AD203B41FA5}">
                      <a16:colId xmlns:a16="http://schemas.microsoft.com/office/drawing/2014/main" val="4190668727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1401523303"/>
                    </a:ext>
                  </a:extLst>
                </a:gridCol>
                <a:gridCol w="1114415">
                  <a:extLst>
                    <a:ext uri="{9D8B030D-6E8A-4147-A177-3AD203B41FA5}">
                      <a16:colId xmlns:a16="http://schemas.microsoft.com/office/drawing/2014/main" val="156154343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868417674"/>
                    </a:ext>
                  </a:extLst>
                </a:gridCol>
                <a:gridCol w="1100134">
                  <a:extLst>
                    <a:ext uri="{9D8B030D-6E8A-4147-A177-3AD203B41FA5}">
                      <a16:colId xmlns:a16="http://schemas.microsoft.com/office/drawing/2014/main" val="962487140"/>
                    </a:ext>
                  </a:extLst>
                </a:gridCol>
                <a:gridCol w="977818">
                  <a:extLst>
                    <a:ext uri="{9D8B030D-6E8A-4147-A177-3AD203B41FA5}">
                      <a16:colId xmlns:a16="http://schemas.microsoft.com/office/drawing/2014/main" val="1836674065"/>
                    </a:ext>
                  </a:extLst>
                </a:gridCol>
              </a:tblGrid>
              <a:tr h="41544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10000"/>
                          </a:solidFill>
                        </a:rPr>
                        <a:t>Task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10000"/>
                          </a:solidFill>
                        </a:rPr>
                        <a:t>Jan.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10000"/>
                          </a:solidFill>
                        </a:rPr>
                        <a:t>Feb.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10000"/>
                          </a:solidFill>
                        </a:rPr>
                        <a:t>Mar.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10000"/>
                          </a:solidFill>
                        </a:rPr>
                        <a:t>Apr.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rgbClr val="010000"/>
                          </a:solidFill>
                        </a:rPr>
                        <a:t>May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250011"/>
                  </a:ext>
                </a:extLst>
              </a:tr>
              <a:tr h="41544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0" i="0" u="none" strike="noStrike" noProof="0" dirty="0">
                          <a:solidFill>
                            <a:srgbClr val="010000"/>
                          </a:solidFill>
                          <a:latin typeface="ITC Berkeley Oldstyle Medium"/>
                        </a:rPr>
                        <a:t>Develop understanding of mobile networks, architecture and 5G technology</a:t>
                      </a:r>
                      <a:endParaRPr lang="en-US" sz="1100" b="0" i="0" u="none" strike="noStrike" noProof="0" dirty="0">
                        <a:solidFill>
                          <a:srgbClr val="010000"/>
                        </a:solidFill>
                        <a:latin typeface="ITC Berkeley Oldstyle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C252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C252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751372"/>
                  </a:ext>
                </a:extLst>
              </a:tr>
              <a:tr h="41544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0" i="0" u="none" strike="noStrike" noProof="0" dirty="0">
                          <a:solidFill>
                            <a:srgbClr val="010000"/>
                          </a:solidFill>
                          <a:latin typeface="ITC Berkeley Oldstyle Medium"/>
                        </a:rPr>
                        <a:t>Research issues within rural and ag communities and potential 5G applications</a:t>
                      </a:r>
                      <a:endParaRPr lang="en-US" sz="1100" b="0" i="0" u="none" strike="noStrike" noProof="0" dirty="0">
                        <a:solidFill>
                          <a:srgbClr val="010000"/>
                        </a:solidFill>
                        <a:latin typeface="ITC Berkeley Oldstyle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A332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A332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812852"/>
                  </a:ext>
                </a:extLst>
              </a:tr>
              <a:tr h="57523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10000"/>
                          </a:solidFill>
                          <a:latin typeface="ITC Berkeley Oldstyle Medium"/>
                        </a:rPr>
                        <a:t>Define an application/device that we want to focus on that will help rural and ag communities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E531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rgbClr val="BE53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859526"/>
                  </a:ext>
                </a:extLst>
              </a:tr>
              <a:tr h="57523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rgbClr val="010000"/>
                          </a:solidFill>
                          <a:latin typeface="ITC Berkeley Oldstyle Medium"/>
                        </a:rPr>
                        <a:t>Create a XR headset proposal with research for HoloLens, </a:t>
                      </a:r>
                      <a:r>
                        <a:rPr lang="en-US" sz="1050" b="0" i="0" u="none" strike="noStrike" noProof="0" dirty="0" err="1">
                          <a:solidFill>
                            <a:srgbClr val="010000"/>
                          </a:solidFill>
                          <a:latin typeface="ITC Berkeley Oldstyle Medium"/>
                        </a:rPr>
                        <a:t>MagicLeap</a:t>
                      </a:r>
                      <a:r>
                        <a:rPr lang="en-US" sz="1050" b="0" i="0" u="none" strike="noStrike" noProof="0" dirty="0">
                          <a:solidFill>
                            <a:srgbClr val="010000"/>
                          </a:solidFill>
                          <a:latin typeface="ITC Berkeley Oldstyle Medium"/>
                        </a:rPr>
                        <a:t> and Meta for approval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9975B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rgbClr val="B997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03473"/>
                  </a:ext>
                </a:extLst>
              </a:tr>
              <a:tr h="41544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10000"/>
                          </a:solidFill>
                          <a:latin typeface="ITC Berkeley Oldstyle Medium"/>
                        </a:rPr>
                        <a:t>Research into SDKs for XR headsets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rgbClr val="EED48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EED4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242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3168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8102E"/>
                </a:solidFill>
                <a:latin typeface="Univers 75 Black"/>
              </a:rPr>
              <a:t>Moving Forward</a:t>
            </a:r>
            <a:endParaRPr lang="en-US"/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E796CE-8B44-5949-2C21-8ADEF9130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98017"/>
              </p:ext>
            </p:extLst>
          </p:nvPr>
        </p:nvGraphicFramePr>
        <p:xfrm>
          <a:off x="463670" y="1304745"/>
          <a:ext cx="8136271" cy="27837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5527">
                  <a:extLst>
                    <a:ext uri="{9D8B030D-6E8A-4147-A177-3AD203B41FA5}">
                      <a16:colId xmlns:a16="http://schemas.microsoft.com/office/drawing/2014/main" val="4190668727"/>
                    </a:ext>
                  </a:extLst>
                </a:gridCol>
                <a:gridCol w="814053">
                  <a:extLst>
                    <a:ext uri="{9D8B030D-6E8A-4147-A177-3AD203B41FA5}">
                      <a16:colId xmlns:a16="http://schemas.microsoft.com/office/drawing/2014/main" val="1401523303"/>
                    </a:ext>
                  </a:extLst>
                </a:gridCol>
                <a:gridCol w="814044">
                  <a:extLst>
                    <a:ext uri="{9D8B030D-6E8A-4147-A177-3AD203B41FA5}">
                      <a16:colId xmlns:a16="http://schemas.microsoft.com/office/drawing/2014/main" val="156154343"/>
                    </a:ext>
                  </a:extLst>
                </a:gridCol>
                <a:gridCol w="855797">
                  <a:extLst>
                    <a:ext uri="{9D8B030D-6E8A-4147-A177-3AD203B41FA5}">
                      <a16:colId xmlns:a16="http://schemas.microsoft.com/office/drawing/2014/main" val="868417674"/>
                    </a:ext>
                  </a:extLst>
                </a:gridCol>
                <a:gridCol w="803613">
                  <a:extLst>
                    <a:ext uri="{9D8B030D-6E8A-4147-A177-3AD203B41FA5}">
                      <a16:colId xmlns:a16="http://schemas.microsoft.com/office/drawing/2014/main" val="962487140"/>
                    </a:ext>
                  </a:extLst>
                </a:gridCol>
                <a:gridCol w="814387">
                  <a:extLst>
                    <a:ext uri="{9D8B030D-6E8A-4147-A177-3AD203B41FA5}">
                      <a16:colId xmlns:a16="http://schemas.microsoft.com/office/drawing/2014/main" val="1836674065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860833369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4039291797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75526506"/>
                    </a:ext>
                  </a:extLst>
                </a:gridCol>
              </a:tblGrid>
              <a:tr h="41359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10000"/>
                          </a:solidFill>
                        </a:rPr>
                        <a:t>Task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10000"/>
                          </a:solidFill>
                        </a:rPr>
                        <a:t>May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10000"/>
                          </a:solidFill>
                        </a:rPr>
                        <a:t>June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rgbClr val="010000"/>
                          </a:solidFill>
                        </a:rPr>
                        <a:t>July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rgbClr val="010000"/>
                          </a:solidFill>
                        </a:rPr>
                        <a:t>Aug.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rgbClr val="010000"/>
                          </a:solidFill>
                        </a:rPr>
                        <a:t>Sept.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rgbClr val="010000"/>
                          </a:solidFill>
                        </a:rPr>
                        <a:t>Oct.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rgbClr val="010000"/>
                          </a:solidFill>
                        </a:rPr>
                        <a:t>Nov.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rgbClr val="010000"/>
                          </a:solidFill>
                        </a:rPr>
                        <a:t>Dec.</a:t>
                      </a:r>
                    </a:p>
                  </a:txBody>
                  <a:tcPr>
                    <a:solidFill>
                      <a:srgbClr val="ACA3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250011"/>
                  </a:ext>
                </a:extLst>
              </a:tr>
              <a:tr h="41359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u="none" strike="noStrike" noProof="0" dirty="0">
                          <a:solidFill>
                            <a:srgbClr val="010000"/>
                          </a:solidFill>
                          <a:latin typeface="ITC Berkeley Oldstyle Medium"/>
                        </a:rPr>
                        <a:t>Order XR headset</a:t>
                      </a:r>
                      <a:endParaRPr lang="en" sz="1000" b="0" i="0" u="none" strike="noStrike" noProof="0" dirty="0">
                        <a:solidFill>
                          <a:srgbClr val="010000"/>
                        </a:solidFill>
                        <a:latin typeface="ITC Berkeley Oldstyle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C252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C252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C252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751372"/>
                  </a:ext>
                </a:extLst>
              </a:tr>
              <a:tr h="44540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10000"/>
                          </a:solidFill>
                          <a:latin typeface="ITC Berkeley Oldstyle Medium"/>
                        </a:rPr>
                        <a:t>Research applicable SDKs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A332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rgbClr val="9A332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rgbClr val="9A332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812852"/>
                  </a:ext>
                </a:extLst>
              </a:tr>
              <a:tr h="44540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10000"/>
                          </a:solidFill>
                          <a:latin typeface="ITC Berkeley Oldstyle Medium"/>
                        </a:rPr>
                        <a:t>Perform XR headset setup and 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BE531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rgbClr val="BE531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5859526"/>
                  </a:ext>
                </a:extLst>
              </a:tr>
              <a:tr h="620386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10000"/>
                          </a:solidFill>
                          <a:latin typeface="ITC Berkeley Oldstyle Medium"/>
                        </a:rPr>
                        <a:t>Create solutions for data analytics or automation algorithms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rgbClr val="B9975B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rgbClr val="B9975B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rgbClr val="B9975B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rgbClr val="B997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03473"/>
                  </a:ext>
                </a:extLst>
              </a:tr>
              <a:tr h="44540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0" i="0" u="none" strike="noStrike" noProof="0" dirty="0">
                          <a:solidFill>
                            <a:srgbClr val="010000"/>
                          </a:solidFill>
                          <a:latin typeface="ITC Berkeley Oldstyle Medium"/>
                        </a:rPr>
                        <a:t>Front-end development and testing</a:t>
                      </a:r>
                      <a:endParaRPr lang="en-US" sz="1100" b="0" i="0" u="none" strike="noStrike" noProof="0" dirty="0">
                        <a:solidFill>
                          <a:srgbClr val="010000"/>
                        </a:solidFill>
                        <a:latin typeface="ITC Berkeley Oldstyle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rgbClr val="EED48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>
                    <a:solidFill>
                      <a:srgbClr val="EED48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solidFill>
                      <a:srgbClr val="EED4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242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74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C8102E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C8102E"/>
              </a:solidFill>
              <a:effectLst/>
              <a:latin typeface="Times" charset="0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0" y="35115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914400" y="2380080"/>
            <a:ext cx="7239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Univers 67 CondensedBold"/>
                <a:ea typeface="Univers 57 Condensed" charset="0"/>
                <a:cs typeface="Univers 57 Condensed" charset="0"/>
              </a:rPr>
              <a:t>Q&amp;A</a:t>
            </a:r>
          </a:p>
        </p:txBody>
      </p:sp>
      <p:pic>
        <p:nvPicPr>
          <p:cNvPr id="13" name="Picture 12" descr="ISU LEFT white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4788715"/>
            <a:ext cx="2396490" cy="19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583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 dirty="0">
                <a:solidFill>
                  <a:srgbClr val="C8102E"/>
                </a:solidFill>
                <a:latin typeface="Univers 75 Black"/>
              </a:rPr>
              <a:t>Meet the Team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85800" y="1123950"/>
            <a:ext cx="7467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BADA5C6-7540-B8E9-AF98-D5B4D44A4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" r="-585" b="29954"/>
          <a:stretch/>
        </p:blipFill>
        <p:spPr>
          <a:xfrm>
            <a:off x="3321722" y="2856285"/>
            <a:ext cx="1217912" cy="1166423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FB9102-E533-FD59-7C15-CB9592BDD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2" t="456" r="11602" b="-456"/>
          <a:stretch/>
        </p:blipFill>
        <p:spPr>
          <a:xfrm>
            <a:off x="442743" y="2850759"/>
            <a:ext cx="1217100" cy="1172302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1D3783-08D9-F7DB-2261-42431E7C94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45" t="116" r="9563"/>
          <a:stretch/>
        </p:blipFill>
        <p:spPr>
          <a:xfrm rot="16200000">
            <a:off x="6226765" y="2826498"/>
            <a:ext cx="1165173" cy="1227271"/>
          </a:xfrm>
          <a:prstGeom prst="ellipse">
            <a:avLst/>
          </a:prstGeom>
        </p:spPr>
      </p:pic>
      <p:sp>
        <p:nvSpPr>
          <p:cNvPr id="5" name="Google Shape;791;p44">
            <a:extLst>
              <a:ext uri="{FF2B5EF4-FFF2-40B4-BE49-F238E27FC236}">
                <a16:creationId xmlns:a16="http://schemas.microsoft.com/office/drawing/2014/main" id="{CBBA0214-C4A1-B2B6-C2A0-712FCEC9FB80}"/>
              </a:ext>
            </a:extLst>
          </p:cNvPr>
          <p:cNvSpPr txBox="1"/>
          <p:nvPr/>
        </p:nvSpPr>
        <p:spPr>
          <a:xfrm>
            <a:off x="1749292" y="1575116"/>
            <a:ext cx="1505101" cy="37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Arial"/>
                <a:ea typeface="Muli"/>
                <a:cs typeface="Muli"/>
                <a:sym typeface="Muli"/>
              </a:rPr>
              <a:t>Samuel Rettig</a:t>
            </a:r>
            <a:br>
              <a:rPr lang="en">
                <a:ea typeface="Muli"/>
                <a:cs typeface="Muli"/>
              </a:rPr>
            </a:br>
            <a:r>
              <a:rPr lang="en-US" sz="800" dirty="0">
                <a:solidFill>
                  <a:schemeClr val="dk2"/>
                </a:solidFill>
                <a:latin typeface="Arial"/>
                <a:ea typeface="Muli"/>
                <a:cs typeface="Muli"/>
                <a:sym typeface="Muli"/>
              </a:rPr>
              <a:t>Software Engineer</a:t>
            </a:r>
            <a:endParaRPr lang="en-US" sz="800">
              <a:solidFill>
                <a:schemeClr val="dk2"/>
              </a:solidFill>
              <a:ea typeface="Muli"/>
              <a:cs typeface="Muli"/>
            </a:endParaRPr>
          </a:p>
          <a:p>
            <a:pPr>
              <a:spcBef>
                <a:spcPts val="400"/>
              </a:spcBef>
            </a:pPr>
            <a:r>
              <a:rPr lang="en-US" sz="900">
                <a:solidFill>
                  <a:schemeClr val="dk2"/>
                </a:solidFill>
              </a:rPr>
              <a:t>Multimedia Framework Researcher</a:t>
            </a:r>
          </a:p>
          <a:p>
            <a:endParaRPr lang="en-US" sz="800">
              <a:solidFill>
                <a:schemeClr val="dk2"/>
              </a:solidFill>
              <a:latin typeface="Muli"/>
              <a:ea typeface="Muli"/>
              <a:cs typeface="Muli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">
              <a:latin typeface="Muli"/>
              <a:ea typeface="Muli"/>
              <a:cs typeface="Muli"/>
            </a:endParaRPr>
          </a:p>
        </p:txBody>
      </p:sp>
      <p:sp>
        <p:nvSpPr>
          <p:cNvPr id="6" name="Google Shape;793;p44">
            <a:extLst>
              <a:ext uri="{FF2B5EF4-FFF2-40B4-BE49-F238E27FC236}">
                <a16:creationId xmlns:a16="http://schemas.microsoft.com/office/drawing/2014/main" id="{59F4910B-D42A-30FC-CF68-AA4E9082354D}"/>
              </a:ext>
            </a:extLst>
          </p:cNvPr>
          <p:cNvSpPr txBox="1"/>
          <p:nvPr/>
        </p:nvSpPr>
        <p:spPr>
          <a:xfrm>
            <a:off x="4625707" y="1575116"/>
            <a:ext cx="13596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ea typeface="Muli"/>
                <a:cs typeface="Muli"/>
                <a:sym typeface="Muli"/>
              </a:rPr>
              <a:t>Vibhu Dhavala</a:t>
            </a:r>
            <a:br>
              <a:rPr lang="en" dirty="0">
                <a:ea typeface="Muli"/>
                <a:cs typeface="Muli"/>
              </a:rPr>
            </a:br>
            <a:r>
              <a:rPr lang="en-US" sz="800" dirty="0">
                <a:solidFill>
                  <a:schemeClr val="dk2"/>
                </a:solidFill>
                <a:ea typeface="Muli"/>
                <a:cs typeface="Segoe UI"/>
                <a:sym typeface="Muli"/>
              </a:rPr>
              <a:t>Software Engineer</a:t>
            </a:r>
            <a:endParaRPr lang="en-US" sz="800" dirty="0">
              <a:solidFill>
                <a:schemeClr val="dk2"/>
              </a:solidFill>
              <a:ea typeface="Muli"/>
              <a:cs typeface="Segoe UI"/>
            </a:endParaRPr>
          </a:p>
          <a:p>
            <a:pPr>
              <a:spcBef>
                <a:spcPts val="400"/>
              </a:spcBef>
            </a:pPr>
            <a:r>
              <a:rPr lang="en-US" sz="900" dirty="0">
                <a:solidFill>
                  <a:schemeClr val="dk2"/>
                </a:solidFill>
                <a:ea typeface="Muli"/>
                <a:sym typeface="Muli"/>
              </a:rPr>
              <a:t>Multimedia Framework Researcher</a:t>
            </a:r>
            <a:endParaRPr lang="en" dirty="0">
              <a:solidFill>
                <a:schemeClr val="dk2"/>
              </a:solidFill>
            </a:endParaRPr>
          </a:p>
          <a:p>
            <a:pPr lvl="0">
              <a:spcBef>
                <a:spcPts val="400"/>
              </a:spcBef>
              <a:spcAft>
                <a:spcPts val="400"/>
              </a:spcAft>
            </a:pPr>
            <a:endParaRPr lang="en" dirty="0">
              <a:latin typeface="Muli"/>
              <a:ea typeface="Muli"/>
              <a:cs typeface="Muli"/>
            </a:endParaRPr>
          </a:p>
        </p:txBody>
      </p:sp>
      <p:sp>
        <p:nvSpPr>
          <p:cNvPr id="7" name="Google Shape;795;p44">
            <a:extLst>
              <a:ext uri="{FF2B5EF4-FFF2-40B4-BE49-F238E27FC236}">
                <a16:creationId xmlns:a16="http://schemas.microsoft.com/office/drawing/2014/main" id="{73AAAA4E-257A-924A-32C3-2E03D09B1096}"/>
              </a:ext>
            </a:extLst>
          </p:cNvPr>
          <p:cNvSpPr txBox="1"/>
          <p:nvPr/>
        </p:nvSpPr>
        <p:spPr>
          <a:xfrm>
            <a:off x="7540885" y="1575115"/>
            <a:ext cx="13596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Muli"/>
                <a:cs typeface="Muli"/>
                <a:sym typeface="Muli"/>
              </a:rPr>
              <a:t>Cristofer Espinoza</a:t>
            </a:r>
            <a:br>
              <a:rPr lang="en-US">
                <a:ea typeface="Muli"/>
                <a:cs typeface="Muli"/>
              </a:rPr>
            </a:br>
            <a:r>
              <a:rPr lang="en-US" sz="800" dirty="0">
                <a:solidFill>
                  <a:schemeClr val="dk2"/>
                </a:solidFill>
                <a:latin typeface="Arial"/>
                <a:ea typeface="Muli"/>
                <a:cs typeface="Muli"/>
                <a:sym typeface="Muli"/>
              </a:rPr>
              <a:t>Electrical Engineer</a:t>
            </a:r>
            <a:endParaRPr lang="en-US" sz="800" dirty="0">
              <a:solidFill>
                <a:schemeClr val="dk2"/>
              </a:solidFill>
              <a:latin typeface="Arial"/>
              <a:ea typeface="Muli"/>
              <a:cs typeface="Muli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  <a:ea typeface="Muli"/>
                <a:cs typeface="Muli"/>
                <a:sym typeface="Muli"/>
              </a:rPr>
              <a:t>Applications Researcher</a:t>
            </a:r>
            <a:endParaRPr lang="en-US" sz="900">
              <a:solidFill>
                <a:schemeClr val="dk2"/>
              </a:solidFill>
              <a:ea typeface="Muli"/>
              <a:cs typeface="Muli"/>
            </a:endParaRPr>
          </a:p>
        </p:txBody>
      </p:sp>
      <p:sp>
        <p:nvSpPr>
          <p:cNvPr id="8" name="Google Shape;797;p44">
            <a:extLst>
              <a:ext uri="{FF2B5EF4-FFF2-40B4-BE49-F238E27FC236}">
                <a16:creationId xmlns:a16="http://schemas.microsoft.com/office/drawing/2014/main" id="{F2B751E7-A58D-99AC-6B27-617E80AD04CD}"/>
              </a:ext>
            </a:extLst>
          </p:cNvPr>
          <p:cNvSpPr txBox="1"/>
          <p:nvPr/>
        </p:nvSpPr>
        <p:spPr>
          <a:xfrm>
            <a:off x="1749293" y="3101950"/>
            <a:ext cx="13596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 b="1">
                <a:solidFill>
                  <a:schemeClr val="dk1"/>
                </a:solidFill>
                <a:latin typeface="Arial"/>
                <a:ea typeface="Muli"/>
                <a:cs typeface="Muli"/>
                <a:sym typeface="Muli"/>
              </a:rPr>
              <a:t>Caleb </a:t>
            </a:r>
            <a:r>
              <a:rPr lang="en" sz="1200" b="1" err="1">
                <a:solidFill>
                  <a:schemeClr val="dk1"/>
                </a:solidFill>
                <a:latin typeface="Arial"/>
                <a:ea typeface="Muli"/>
                <a:cs typeface="Muli"/>
                <a:sym typeface="Muli"/>
              </a:rPr>
              <a:t>Kitzelman</a:t>
            </a:r>
            <a:br>
              <a:rPr lang="en">
                <a:ea typeface="Muli"/>
                <a:cs typeface="Muli"/>
              </a:rPr>
            </a:br>
            <a:r>
              <a:rPr lang="en-US" sz="800" dirty="0">
                <a:solidFill>
                  <a:schemeClr val="dk2"/>
                </a:solidFill>
                <a:latin typeface="Arial"/>
                <a:ea typeface="Muli"/>
                <a:cs typeface="Muli"/>
                <a:sym typeface="Muli"/>
              </a:rPr>
              <a:t>Electrical</a:t>
            </a:r>
            <a:r>
              <a:rPr lang="en-US" sz="800">
                <a:solidFill>
                  <a:schemeClr val="dk2"/>
                </a:solidFill>
                <a:latin typeface="Arial"/>
                <a:ea typeface="Muli"/>
                <a:cs typeface="Muli"/>
                <a:sym typeface="Muli"/>
              </a:rPr>
              <a:t> Engineer</a:t>
            </a:r>
            <a:endParaRPr lang="en-US" sz="800" dirty="0">
              <a:solidFill>
                <a:schemeClr val="dk2"/>
              </a:solidFill>
              <a:latin typeface="Arial"/>
              <a:ea typeface="Muli"/>
              <a:cs typeface="Muli"/>
            </a:endParaRPr>
          </a:p>
          <a:p>
            <a:pPr>
              <a:spcBef>
                <a:spcPts val="400"/>
              </a:spcBef>
            </a:pPr>
            <a:r>
              <a:rPr lang="en-US" sz="900">
                <a:solidFill>
                  <a:schemeClr val="dk2"/>
                </a:solidFill>
                <a:latin typeface="Arial"/>
                <a:ea typeface="ＭＳ Ｐゴシック"/>
              </a:rPr>
              <a:t>Applications and XR Researcher</a:t>
            </a: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63A3D9-F490-FB17-964A-EA62C3D2E8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00" t="-1863" r="742" b="2484"/>
          <a:stretch/>
        </p:blipFill>
        <p:spPr>
          <a:xfrm>
            <a:off x="417296" y="1328073"/>
            <a:ext cx="1262605" cy="1167384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6B639C-6E4D-815D-35D8-6BE82D2F29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82" t="14523" r="6931" b="1846"/>
          <a:stretch/>
        </p:blipFill>
        <p:spPr>
          <a:xfrm>
            <a:off x="3313118" y="1329899"/>
            <a:ext cx="1224853" cy="1165331"/>
          </a:xfrm>
          <a:prstGeom prst="ellipse">
            <a:avLst/>
          </a:prstGeom>
        </p:spPr>
      </p:pic>
      <p:sp>
        <p:nvSpPr>
          <p:cNvPr id="14" name="Google Shape;795;p44">
            <a:extLst>
              <a:ext uri="{FF2B5EF4-FFF2-40B4-BE49-F238E27FC236}">
                <a16:creationId xmlns:a16="http://schemas.microsoft.com/office/drawing/2014/main" id="{22F9B885-3CFF-4536-2252-C961FD2BC5C6}"/>
              </a:ext>
            </a:extLst>
          </p:cNvPr>
          <p:cNvSpPr txBox="1"/>
          <p:nvPr/>
        </p:nvSpPr>
        <p:spPr>
          <a:xfrm>
            <a:off x="4625707" y="3101950"/>
            <a:ext cx="13596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200" b="1" dirty="0">
                <a:solidFill>
                  <a:schemeClr val="dk1"/>
                </a:solidFill>
                <a:latin typeface="Arial"/>
                <a:ea typeface="Muli"/>
                <a:cs typeface="Muli"/>
                <a:sym typeface="Muli"/>
              </a:rPr>
              <a:t>Jake Roskopf</a:t>
            </a:r>
            <a:br>
              <a:rPr lang="en">
                <a:ea typeface="Muli"/>
                <a:cs typeface="Muli"/>
              </a:rPr>
            </a:br>
            <a:r>
              <a:rPr lang="en-US" sz="800" dirty="0">
                <a:solidFill>
                  <a:schemeClr val="dk2"/>
                </a:solidFill>
                <a:latin typeface="Arial"/>
                <a:ea typeface="Muli"/>
                <a:cs typeface="Arial"/>
                <a:sym typeface="Muli"/>
              </a:rPr>
              <a:t>Electrical Engineer</a:t>
            </a:r>
            <a:endParaRPr lang="en-US" sz="800" dirty="0">
              <a:solidFill>
                <a:schemeClr val="dk2"/>
              </a:solidFill>
              <a:latin typeface="Arial"/>
              <a:ea typeface="Muli"/>
              <a:cs typeface="Arial"/>
            </a:endParaRPr>
          </a:p>
          <a:p>
            <a:pPr>
              <a:spcBef>
                <a:spcPts val="400"/>
              </a:spcBef>
            </a:pPr>
            <a:r>
              <a:rPr lang="en-US" sz="900" dirty="0">
                <a:solidFill>
                  <a:schemeClr val="dk2"/>
                </a:solidFill>
                <a:latin typeface="Arial"/>
                <a:ea typeface="Muli"/>
                <a:cs typeface="Arial"/>
                <a:sym typeface="Muli"/>
              </a:rPr>
              <a:t>Applications and XR Researcher</a:t>
            </a:r>
            <a:endParaRPr lang="en-US" dirty="0">
              <a:solidFill>
                <a:schemeClr val="dk2"/>
              </a:solidFill>
              <a:latin typeface="Arial"/>
              <a:cs typeface="Arial"/>
            </a:endParaRPr>
          </a:p>
          <a:p>
            <a:pPr marL="0" lvl="0" indent="0">
              <a:spcBef>
                <a:spcPts val="400"/>
              </a:spcBef>
              <a:spcAft>
                <a:spcPts val="0"/>
              </a:spcAft>
              <a:buNone/>
            </a:pPr>
            <a:endParaRPr lang="en-US" sz="900">
              <a:solidFill>
                <a:schemeClr val="dk2"/>
              </a:solidFill>
              <a:ea typeface="Muli"/>
              <a:cs typeface="Muli"/>
            </a:endParaRPr>
          </a:p>
        </p:txBody>
      </p:sp>
      <p:sp>
        <p:nvSpPr>
          <p:cNvPr id="15" name="Google Shape;797;p44">
            <a:extLst>
              <a:ext uri="{FF2B5EF4-FFF2-40B4-BE49-F238E27FC236}">
                <a16:creationId xmlns:a16="http://schemas.microsoft.com/office/drawing/2014/main" id="{340BCB6B-CF47-4337-88A3-8DE2713DCF32}"/>
              </a:ext>
            </a:extLst>
          </p:cNvPr>
          <p:cNvSpPr txBox="1"/>
          <p:nvPr/>
        </p:nvSpPr>
        <p:spPr>
          <a:xfrm>
            <a:off x="7540885" y="3101950"/>
            <a:ext cx="13596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" sz="1200" b="1" dirty="0">
                <a:solidFill>
                  <a:schemeClr val="dk1"/>
                </a:solidFill>
                <a:latin typeface="Arial"/>
                <a:ea typeface="Muli"/>
                <a:cs typeface="Muli"/>
                <a:sym typeface="Muli"/>
              </a:rPr>
              <a:t>Andrew French</a:t>
            </a:r>
            <a:br>
              <a:rPr lang="en">
                <a:ea typeface="Muli"/>
                <a:cs typeface="Muli"/>
              </a:rPr>
            </a:br>
            <a:r>
              <a:rPr lang="en-US" sz="800" dirty="0">
                <a:solidFill>
                  <a:schemeClr val="dk2"/>
                </a:solidFill>
                <a:latin typeface="Arial"/>
                <a:ea typeface="Muli"/>
                <a:cs typeface="Muli"/>
                <a:sym typeface="Muli"/>
              </a:rPr>
              <a:t>Electrical Engineer</a:t>
            </a:r>
            <a:endParaRPr lang="en-US" sz="800">
              <a:solidFill>
                <a:schemeClr val="dk2"/>
              </a:solidFill>
              <a:ea typeface="Muli"/>
              <a:cs typeface="Muli"/>
            </a:endParaRPr>
          </a:p>
          <a:p>
            <a:pPr>
              <a:spcBef>
                <a:spcPts val="400"/>
              </a:spcBef>
            </a:pPr>
            <a:r>
              <a:rPr lang="en-US" sz="900" dirty="0">
                <a:solidFill>
                  <a:schemeClr val="dk2"/>
                </a:solidFill>
                <a:latin typeface="Arial"/>
                <a:ea typeface="ＭＳ Ｐゴシック"/>
                <a:sym typeface="Muli"/>
              </a:rPr>
              <a:t>XR Researcher</a:t>
            </a:r>
            <a:endParaRPr lang="en-US" dirty="0">
              <a:solidFill>
                <a:schemeClr val="dk2"/>
              </a:solidFill>
              <a:latin typeface="Arial"/>
              <a:ea typeface="ＭＳ Ｐゴシック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A33B7B-B5D7-97E7-FA9A-8F95A1D25E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4" t="15071" r="-254" b="26864"/>
          <a:stretch/>
        </p:blipFill>
        <p:spPr>
          <a:xfrm>
            <a:off x="6172539" y="1308608"/>
            <a:ext cx="1287578" cy="12062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300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8102E"/>
                </a:solidFill>
                <a:latin typeface="Univers 75 Black"/>
              </a:rPr>
              <a:t>Project Statement</a:t>
            </a:r>
            <a:endParaRPr lang="en-US" sz="2200">
              <a:solidFill>
                <a:srgbClr val="C8102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4520" y="1220255"/>
            <a:ext cx="770128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ea typeface="ITC Berkeley Oldstyle Medium" charset="0"/>
                <a:cs typeface="Arial"/>
              </a:rPr>
              <a:t>Develop a 5G application benefiting agricultural and/or rural communities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endParaRPr lang="en-US" sz="2000" dirty="0">
              <a:solidFill>
                <a:srgbClr val="010000"/>
              </a:solidFill>
              <a:latin typeface="ITC Berkeley Oldstyle Medium"/>
              <a:ea typeface="ITC Berkeley Oldstyle Medium" charset="0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endParaRPr lang="en-US" sz="2000" b="1" dirty="0">
              <a:solidFill>
                <a:srgbClr val="010000"/>
              </a:solidFill>
              <a:latin typeface="ITC Berkeley Oldstyle Medium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2000" b="1" dirty="0">
                <a:solidFill>
                  <a:srgbClr val="010000"/>
                </a:solidFill>
                <a:latin typeface="ITC Berkeley Oldstyle Medium"/>
                <a:cs typeface="Arial"/>
              </a:rPr>
              <a:t>CURRENT GOAL: </a:t>
            </a: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Create an XR application that demonstrates the capabilities of the ARA network.</a:t>
            </a:r>
            <a:endParaRPr lang="en-US" sz="2000" dirty="0">
              <a:solidFill>
                <a:srgbClr val="010000"/>
              </a:solidFill>
              <a:latin typeface="ITC Berkeley Oldstyle Medium"/>
              <a:cs typeface="Times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7494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8102E"/>
                </a:solidFill>
                <a:latin typeface="Univers 75 Black"/>
              </a:rPr>
              <a:t>Conceptual Sketch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BD6A0C3-30CD-B5FA-D95C-8CD085A80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997" y="1238576"/>
            <a:ext cx="5792296" cy="32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00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 dirty="0">
                <a:solidFill>
                  <a:srgbClr val="C8102E"/>
                </a:solidFill>
                <a:latin typeface="Univers 75 Black"/>
              </a:rPr>
              <a:t>Functional Requirements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4520" y="1300569"/>
            <a:ext cx="4069893" cy="25423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Requirements were based around showcasing and testing capabilities of 5G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Must run on the ARA network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Agriculture/Rural Focus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Demonstrates high data throughput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  <a:cs typeface="Arial"/>
              </a:rPr>
              <a:t>Requires low latency communication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7F4884-A476-C966-D64D-AA343EE91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23" y="1359824"/>
            <a:ext cx="3721677" cy="24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631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8102E"/>
                </a:solidFill>
                <a:latin typeface="Univers 75 Black"/>
              </a:rPr>
              <a:t>Non-Functional Requirements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4520" y="1123950"/>
            <a:ext cx="7701280" cy="22760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2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UI Elements with intuitive design</a:t>
            </a:r>
          </a:p>
          <a:p>
            <a:pPr marL="342900" indent="-342900">
              <a:lnSpc>
                <a:spcPct val="25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Arial"/>
              </a:rPr>
              <a:t>Responsiveness of application must feel correct</a:t>
            </a:r>
            <a:endParaRPr lang="en-US" sz="2000" dirty="0">
              <a:solidFill>
                <a:srgbClr val="010000"/>
              </a:solidFill>
              <a:latin typeface="ITC Berkeley Oldstyle Medium"/>
              <a:ea typeface="ITC Berkeley Oldstyle Medium" charset="0"/>
              <a:cs typeface="ITC Berkeley Oldstyle Medium" charset="0"/>
            </a:endParaRPr>
          </a:p>
          <a:p>
            <a:pPr marL="342900" indent="-342900">
              <a:lnSpc>
                <a:spcPct val="25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ea typeface="ITC Berkeley Oldstyle Medium" charset="0"/>
                <a:cs typeface="ITC Berkeley Oldstyle Medium" charset="0"/>
              </a:rPr>
              <a:t>Must be useful enough to warrant commercialization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38220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442930"/>
            <a:ext cx="550437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8102E"/>
                </a:solidFill>
                <a:latin typeface="Univers 75 Black"/>
              </a:rPr>
              <a:t>Technical Considerations &amp; Constraints</a:t>
            </a:r>
            <a:endParaRPr lang="en-US"/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F3B4B39-27E6-41D2-11AB-6802A31BDF81}"/>
              </a:ext>
            </a:extLst>
          </p:cNvPr>
          <p:cNvSpPr txBox="1"/>
          <p:nvPr/>
        </p:nvSpPr>
        <p:spPr>
          <a:xfrm>
            <a:off x="604520" y="1123950"/>
            <a:ext cx="7701280" cy="22760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2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Times"/>
              </a:rPr>
              <a:t>ARA wireless network availability and infrastructure</a:t>
            </a:r>
          </a:p>
          <a:p>
            <a:pPr marL="342900" indent="-342900">
              <a:lnSpc>
                <a:spcPct val="25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cs typeface="Times"/>
              </a:rPr>
              <a:t>Current XR technology and Software Design Kits (SDKs)</a:t>
            </a:r>
          </a:p>
          <a:p>
            <a:pPr marL="342900" indent="-342900">
              <a:lnSpc>
                <a:spcPct val="2500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solidFill>
                  <a:srgbClr val="010000"/>
                </a:solidFill>
                <a:latin typeface="ITC Berkeley Oldstyle Medium"/>
                <a:ea typeface="ITC Berkeley Oldstyle Medium" charset="0"/>
                <a:cs typeface="Times"/>
              </a:rPr>
              <a:t>Durability and longevity</a:t>
            </a:r>
          </a:p>
        </p:txBody>
      </p:sp>
    </p:spTree>
    <p:extLst>
      <p:ext uri="{BB962C8B-B14F-4D97-AF65-F5344CB8AC3E}">
        <p14:creationId xmlns:p14="http://schemas.microsoft.com/office/powerpoint/2010/main" val="6767475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8102E"/>
                </a:solidFill>
                <a:latin typeface="Univers 75 Black"/>
              </a:rPr>
              <a:t>Market Survey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4520" y="1092820"/>
            <a:ext cx="7701280" cy="29578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</a:rPr>
              <a:t>5G offers new opportunities that didn't previously exist, with its low latency and ability to transmit large volumes of real time data.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</a:rPr>
              <a:t>ARA network allows research into these new opportunities.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</a:rPr>
              <a:t>Current research into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</a:rPr>
              <a:t>Using drones for imaging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</a:rPr>
              <a:t>Using IoT sensors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rgbClr val="010000"/>
                </a:solidFill>
                <a:latin typeface="ITC Berkeley Oldstyle Medium"/>
              </a:rPr>
              <a:t>Automating tractors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56811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 bwMode="auto">
          <a:xfrm>
            <a:off x="685800" y="1123950"/>
            <a:ext cx="762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4520" y="583109"/>
            <a:ext cx="510540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8102E"/>
                </a:solidFill>
                <a:latin typeface="Univers 75 Black"/>
              </a:rPr>
              <a:t>Potential Risks &amp; Mitigations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4520" y="1123950"/>
            <a:ext cx="7701280" cy="3008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600" dirty="0">
                <a:solidFill>
                  <a:srgbClr val="010000"/>
                </a:solidFill>
                <a:latin typeface="ITC Berkeley Oldstyle Medium"/>
                <a:ea typeface="ITC Berkeley Oldstyle Medium" charset="0"/>
                <a:cs typeface="ITC Berkeley Oldstyle Medium" charset="0"/>
              </a:rPr>
              <a:t>High Priority Risk 1 - Setting up initial connection for hardware and demonstration may be harder than we expected.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600" dirty="0">
                <a:solidFill>
                  <a:srgbClr val="010000"/>
                </a:solidFill>
                <a:latin typeface="ITC Berkeley Oldstyle Medium"/>
                <a:ea typeface="ITC Berkeley Oldstyle Medium" charset="0"/>
                <a:cs typeface="ITC Berkeley Oldstyle Medium" charset="0"/>
              </a:rPr>
              <a:t>Mitigation – We will begin work on this early next fall so that we won't be blindsided by any complications. We'll seek counsel from those familiar with the network.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600" dirty="0">
                <a:solidFill>
                  <a:srgbClr val="010000"/>
                </a:solidFill>
                <a:latin typeface="ITC Berkeley Oldstyle Medium"/>
                <a:ea typeface="ITC Berkeley Oldstyle Medium" charset="0"/>
                <a:cs typeface="ITC Berkeley Oldstyle Medium" charset="0"/>
              </a:rPr>
              <a:t>High Priority Risk 2 - Back-end algorithm development will prove to be difficult, leading to slower than expected delivery of testable software.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1600" dirty="0">
                <a:solidFill>
                  <a:srgbClr val="010000"/>
                </a:solidFill>
                <a:latin typeface="ITC Berkeley Oldstyle Medium"/>
                <a:ea typeface="ITC Berkeley Oldstyle Medium" charset="0"/>
                <a:cs typeface="ITC Berkeley Oldstyle Medium" charset="0"/>
              </a:rPr>
              <a:t>Mitigation – Setup software environment during the summer to allow more flexibility during the fall semester.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8458200" y="4816475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1BE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85953523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Univers 67 CondensedBold"/>
        <a:ea typeface=""/>
        <a:cs typeface=""/>
      </a:majorFont>
      <a:minorFont>
        <a:latin typeface="Univers 67 Condensed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Widescreen-WithNumbers_2A" id="{CC13C5E8-C143-B944-BA97-1527C21DCBC9}" vid="{EEBF89D1-1DB3-9E46-A86B-BE71188432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484D8DFBCB1F4C8900AED1E5F4672F" ma:contentTypeVersion="3" ma:contentTypeDescription="Create a new document." ma:contentTypeScope="" ma:versionID="d48646fe16356a797cc38cf072082081">
  <xsd:schema xmlns:xsd="http://www.w3.org/2001/XMLSchema" xmlns:xs="http://www.w3.org/2001/XMLSchema" xmlns:p="http://schemas.microsoft.com/office/2006/metadata/properties" xmlns:ns2="875075e0-2086-4ea5-8b4f-0bf84d4b27a2" targetNamespace="http://schemas.microsoft.com/office/2006/metadata/properties" ma:root="true" ma:fieldsID="1ff59169f60f1e7ef62593bcf1edccb6" ns2:_="">
    <xsd:import namespace="875075e0-2086-4ea5-8b4f-0bf84d4b27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5075e0-2086-4ea5-8b4f-0bf84d4b27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FA06C93-C4C4-4C79-BE69-87D0D8A262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846825-48B4-4874-A22B-95215213A726}">
  <ds:schemaRefs>
    <ds:schemaRef ds:uri="875075e0-2086-4ea5-8b4f-0bf84d4b27a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5A94F1E-2877-4FE4-91DA-736AAEE630EA}">
  <ds:schemaRefs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875075e0-2086-4ea5-8b4f-0bf84d4b27a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PresentationWidescreen-WithNumbers_2A</Template>
  <TotalTime>0</TotalTime>
  <Words>866</Words>
  <Application>Microsoft Office PowerPoint</Application>
  <PresentationFormat>On-screen Show (16:9)</PresentationFormat>
  <Paragraphs>148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Arial,Sans-Serif</vt:lpstr>
      <vt:lpstr>Calibri</vt:lpstr>
      <vt:lpstr>ITC Berkeley Oldstyle Medium</vt:lpstr>
      <vt:lpstr>Muli</vt:lpstr>
      <vt:lpstr>Times</vt:lpstr>
      <vt:lpstr>Univers 55 Oblique</vt:lpstr>
      <vt:lpstr>Univers 67 CondensedBold</vt:lpstr>
      <vt:lpstr>Univers 75 Black</vt:lpstr>
      <vt:lpstr>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Rettig</dc:creator>
  <cp:lastModifiedBy>Dhavala, Vibhu V</cp:lastModifiedBy>
  <cp:revision>1</cp:revision>
  <cp:lastPrinted>2019-02-08T13:46:09Z</cp:lastPrinted>
  <dcterms:created xsi:type="dcterms:W3CDTF">2023-05-03T00:28:22Z</dcterms:created>
  <dcterms:modified xsi:type="dcterms:W3CDTF">2023-05-03T06:06:10Z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0x0101002E484D8DFBCB1F4C8900AED1E5F4672F</vt:lpwstr>
  </property>
</Properties>
</file>